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S-5</a:t>
            </a:r>
            <a:r>
              <a:rPr lang="en-US" dirty="0"/>
              <a:t> The calculated molar volume change of Eq. S-2 in the text along 300 and 2000 °K, respectively.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115D8389-4197-4FB4-B057-4C9A973F9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955" y="1012825"/>
            <a:ext cx="6263999" cy="5110513"/>
          </a:xfrm>
          <a:prstGeom prst="rect">
            <a:avLst/>
          </a:prstGeom>
        </p:spPr>
      </p:pic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decrease of MgAlO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bridgmanite with pressure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027458" y="4172930"/>
            <a:ext cx="275216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S-5</a:t>
            </a:r>
            <a:r>
              <a:rPr lang="en-US" sz="1100" dirty="0"/>
              <a:t> The calculated molar volume change of Eq. S-2 in the text along 300 and 2000 °K, respectively.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17</cp:revision>
  <dcterms:created xsi:type="dcterms:W3CDTF">2017-09-25T10:29:42Z</dcterms:created>
  <dcterms:modified xsi:type="dcterms:W3CDTF">2017-09-29T15:40:04Z</dcterms:modified>
</cp:coreProperties>
</file>