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Difference between the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values calculated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magnetite–ilmenite and ones calculated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FeTiMM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[∆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FeTiMM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-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)], as a function of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AMCNK,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temperature,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magnetite composition, and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melt SiO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content, for the 109 data points that were used to calibrate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FeTiMM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639" y="179388"/>
            <a:ext cx="385438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 err="1">
                <a:latin typeface="Arial" panose="020B0604020202020204" pitchFamily="34" charset="0"/>
              </a:rPr>
              <a:t>Arató</a:t>
            </a:r>
            <a:r>
              <a:rPr lang="de-AT" altLang="en-US" sz="1400" b="1" dirty="0">
                <a:latin typeface="Arial" panose="020B0604020202020204" pitchFamily="34" charset="0"/>
              </a:rPr>
              <a:t> and </a:t>
            </a:r>
            <a:r>
              <a:rPr lang="de-AT" altLang="en-US" sz="1400" b="1" dirty="0" err="1">
                <a:latin typeface="Arial" panose="020B0604020202020204" pitchFamily="34" charset="0"/>
              </a:rPr>
              <a:t>Audétat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FeTiMM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 new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oxybarometer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mafic to felsic magmas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de-AT" altLang="en-US" sz="1200" b="1" dirty="0" err="1">
                <a:latin typeface="Arial" panose="020B0604020202020204" pitchFamily="34" charset="0"/>
              </a:rPr>
              <a:t>Arató</a:t>
            </a:r>
            <a:r>
              <a:rPr lang="de-AT" altLang="en-US" sz="1200" b="1" dirty="0">
                <a:latin typeface="Arial" panose="020B0604020202020204" pitchFamily="34" charset="0"/>
              </a:rPr>
              <a:t> and </a:t>
            </a:r>
            <a:r>
              <a:rPr lang="de-AT" altLang="en-US" sz="1200" b="1" dirty="0" err="1">
                <a:latin typeface="Arial" panose="020B0604020202020204" pitchFamily="34" charset="0"/>
              </a:rPr>
              <a:t>Audétat</a:t>
            </a: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19-23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740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4592161"/>
            <a:ext cx="238696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S-4</a:t>
            </a:r>
            <a:r>
              <a:rPr lang="en-US" sz="1100" dirty="0"/>
              <a:t> Difference between the </a:t>
            </a:r>
            <a:r>
              <a:rPr lang="en-US" sz="1100" i="1" dirty="0"/>
              <a:t>f</a:t>
            </a:r>
            <a:r>
              <a:rPr lang="en-US" sz="1100" dirty="0"/>
              <a:t>O</a:t>
            </a:r>
            <a:r>
              <a:rPr lang="en-US" sz="1100" baseline="-25000" dirty="0"/>
              <a:t>2</a:t>
            </a:r>
            <a:r>
              <a:rPr lang="en-US" sz="1100" dirty="0"/>
              <a:t> values calculated </a:t>
            </a:r>
            <a:r>
              <a:rPr lang="en-US" sz="1100" i="1" dirty="0"/>
              <a:t>via</a:t>
            </a:r>
            <a:r>
              <a:rPr lang="en-US" sz="1100" dirty="0"/>
              <a:t> magnetite–ilmenite and ones calculated </a:t>
            </a:r>
            <a:r>
              <a:rPr lang="en-US" sz="1100" i="1" dirty="0"/>
              <a:t>via</a:t>
            </a:r>
            <a:r>
              <a:rPr lang="en-US" sz="1100" dirty="0"/>
              <a:t> </a:t>
            </a:r>
            <a:r>
              <a:rPr lang="en-US" sz="1100" dirty="0" err="1"/>
              <a:t>FeTiMM</a:t>
            </a:r>
            <a:r>
              <a:rPr lang="en-US" sz="1100" dirty="0"/>
              <a:t> [∆</a:t>
            </a:r>
            <a:r>
              <a:rPr lang="en-US" sz="1100" i="1" dirty="0"/>
              <a:t>f</a:t>
            </a:r>
            <a:r>
              <a:rPr lang="en-US" sz="1100" dirty="0"/>
              <a:t>O</a:t>
            </a:r>
            <a:r>
              <a:rPr lang="en-US" sz="1100" baseline="-25000" dirty="0"/>
              <a:t>2</a:t>
            </a:r>
            <a:r>
              <a:rPr lang="en-US" sz="1100" dirty="0"/>
              <a:t> (</a:t>
            </a:r>
            <a:r>
              <a:rPr lang="en-US" sz="1100" dirty="0" err="1"/>
              <a:t>FeTiMM</a:t>
            </a:r>
            <a:r>
              <a:rPr lang="en-US" sz="1100" dirty="0"/>
              <a:t>  - </a:t>
            </a:r>
            <a:r>
              <a:rPr lang="en-US" sz="1100" dirty="0" err="1"/>
              <a:t>mgt</a:t>
            </a:r>
            <a:r>
              <a:rPr lang="en-US" sz="1100" dirty="0"/>
              <a:t>–</a:t>
            </a:r>
            <a:r>
              <a:rPr lang="en-US" sz="1100" dirty="0" err="1"/>
              <a:t>ilm</a:t>
            </a:r>
            <a:r>
              <a:rPr lang="en-US" sz="1100" dirty="0"/>
              <a:t>)], as a function of </a:t>
            </a:r>
            <a:r>
              <a:rPr lang="en-US" sz="1100" b="1" dirty="0"/>
              <a:t>(a)</a:t>
            </a:r>
            <a:r>
              <a:rPr lang="en-US" sz="1100" dirty="0"/>
              <a:t> </a:t>
            </a:r>
            <a:r>
              <a:rPr lang="en-US" sz="1100" i="1" dirty="0"/>
              <a:t>f</a:t>
            </a:r>
            <a:r>
              <a:rPr lang="en-US" sz="1100" dirty="0"/>
              <a:t>O</a:t>
            </a:r>
            <a:r>
              <a:rPr lang="en-US" sz="1100" baseline="-25000" dirty="0"/>
              <a:t>2</a:t>
            </a:r>
            <a:r>
              <a:rPr lang="en-US" sz="1100" dirty="0"/>
              <a:t>, </a:t>
            </a:r>
            <a:r>
              <a:rPr lang="en-US" sz="1100" b="1" dirty="0"/>
              <a:t>(b)</a:t>
            </a:r>
            <a:r>
              <a:rPr lang="en-US" sz="1100" dirty="0"/>
              <a:t> AMCNK, </a:t>
            </a:r>
            <a:r>
              <a:rPr lang="en-US" sz="1100" b="1" dirty="0"/>
              <a:t>(c)</a:t>
            </a:r>
            <a:r>
              <a:rPr lang="en-US" sz="1100" dirty="0"/>
              <a:t> temperature, </a:t>
            </a:r>
            <a:r>
              <a:rPr lang="en-US" sz="1100" b="1" dirty="0"/>
              <a:t>(d)</a:t>
            </a:r>
            <a:r>
              <a:rPr lang="en-US" sz="1100" dirty="0"/>
              <a:t> magnetite composition, and </a:t>
            </a:r>
            <a:r>
              <a:rPr lang="en-US" sz="1100" b="1" dirty="0"/>
              <a:t>(e)</a:t>
            </a:r>
            <a:r>
              <a:rPr lang="en-US" sz="1100" dirty="0"/>
              <a:t> melt SiO</a:t>
            </a:r>
            <a:r>
              <a:rPr lang="en-US" sz="1100" baseline="-25000" dirty="0"/>
              <a:t>2</a:t>
            </a:r>
            <a:r>
              <a:rPr lang="en-US" sz="1100" dirty="0"/>
              <a:t> content, for the 109 data points that were used to calibrate </a:t>
            </a:r>
            <a:r>
              <a:rPr lang="en-US" sz="1100" dirty="0" err="1"/>
              <a:t>FeTiMM</a:t>
            </a:r>
            <a:r>
              <a:rPr lang="en-US" sz="1100" dirty="0"/>
              <a:t>. </a:t>
            </a:r>
            <a:endParaRPr lang="en-GB" sz="11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D663590-6772-471E-9C0A-0A637BEED0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90" y="506666"/>
            <a:ext cx="4638660" cy="570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190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21</cp:revision>
  <dcterms:created xsi:type="dcterms:W3CDTF">2017-09-25T10:29:42Z</dcterms:created>
  <dcterms:modified xsi:type="dcterms:W3CDTF">2017-10-12T18:03:38Z</dcterms:modified>
</cp:coreProperties>
</file>