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Variation of 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</a:t>
            </a:r>
            <a:r>
              <a:rPr lang="en-AU" sz="120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122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 with TiO</a:t>
            </a:r>
            <a:r>
              <a:rPr lang="en-AU" sz="1200" i="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content, 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(wt. %) shown next to the data point. Sn isotope fractionation occurs only after Fe-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oxide (ilmenite) saturation at Kilauea 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Symbols as </a:t>
            </a:r>
            <a:r>
              <a:rPr lang="en-A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Figure 1.</a:t>
            </a:r>
            <a:endParaRPr lang="en-GB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827" y="179388"/>
            <a:ext cx="413920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Badullovich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isotopic fractionation during igneous differentiation and Earth’s mantle composition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Badullovich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24-28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116227" y="5142214"/>
            <a:ext cx="278602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b="1"/>
              <a:t>Figure 2</a:t>
            </a:r>
            <a:r>
              <a:rPr lang="en-AU" sz="1100"/>
              <a:t> Variation of </a:t>
            </a:r>
            <a:r>
              <a:rPr lang="en-AU" sz="1100">
                <a:sym typeface="Symbol" panose="05050102010706020507" pitchFamily="18" charset="2"/>
              </a:rPr>
              <a:t></a:t>
            </a:r>
            <a:r>
              <a:rPr lang="en-AU" sz="1100" baseline="30000"/>
              <a:t>122</a:t>
            </a:r>
            <a:r>
              <a:rPr lang="en-AU" sz="1100"/>
              <a:t>Sn with TiO</a:t>
            </a:r>
            <a:r>
              <a:rPr lang="en-AU" sz="1100" baseline="-25000"/>
              <a:t>2</a:t>
            </a:r>
            <a:r>
              <a:rPr lang="en-AU" sz="1100"/>
              <a:t> content, MgO (wt. %) shown next to the data point. Sn isotope fractionation occurs only after Fe-Ti oxide (ilmenite) saturation at Kilauea Iki. Symbols as </a:t>
            </a:r>
            <a:r>
              <a:rPr lang="en-AU" sz="1100" i="1"/>
              <a:t>per</a:t>
            </a:r>
            <a:r>
              <a:rPr lang="en-AU" sz="1100"/>
              <a:t> Figure 1.</a:t>
            </a:r>
            <a:endParaRPr lang="en-GB" sz="1100" i="1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774B00F-BB9B-4C2F-8251-4941C1ECD9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032" y="1012825"/>
            <a:ext cx="5121795" cy="506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136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msgothic</vt:lpstr>
      <vt:lpstr>Symbol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20</cp:revision>
  <dcterms:created xsi:type="dcterms:W3CDTF">2017-09-25T10:29:42Z</dcterms:created>
  <dcterms:modified xsi:type="dcterms:W3CDTF">2017-11-06T08:18:46Z</dcterms:modified>
</cp:coreProperties>
</file>