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 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Depletion of komatiite source regions, quantified by La/</a:t>
            </a:r>
            <a:r>
              <a:rPr lang="en-AU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</a:t>
            </a:r>
            <a:r>
              <a:rPr lang="en-AU" sz="1200" i="0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as a function of Sn concentration (green circles) and 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</a:t>
            </a:r>
            <a:r>
              <a:rPr lang="en-AU" sz="120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122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 (blue squares). Tin contents are positively correlated with La/</a:t>
            </a:r>
            <a:r>
              <a:rPr lang="en-AU" sz="120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</a:t>
            </a:r>
            <a:r>
              <a:rPr lang="en-AU" sz="1200" i="0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whereas 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</a:t>
            </a:r>
            <a:r>
              <a:rPr lang="en-AU" sz="120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122</a:t>
            </a:r>
            <a:r>
              <a:rPr lang="en-AU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 remains constant within uncertainty. </a:t>
            </a:r>
            <a:endParaRPr lang="en-GB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827" y="179388"/>
            <a:ext cx="4139200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Badullovich </a:t>
            </a:r>
            <a:r>
              <a:rPr lang="de-AT" altLang="en-US" sz="1400" b="1" i="1" dirty="0">
                <a:latin typeface="Arial" panose="020B0604020202020204" pitchFamily="34" charset="0"/>
              </a:rPr>
              <a:t>et al</a:t>
            </a:r>
            <a:r>
              <a:rPr lang="de-AT" altLang="en-US" sz="1400" b="1" dirty="0">
                <a:latin typeface="Arial" panose="020B0604020202020204" pitchFamily="34" charset="0"/>
              </a:rPr>
              <a:t>.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isotopic fractionation during igneous differentiation and Earth’s mantle composition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Badullovich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24-28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741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116227" y="5142214"/>
            <a:ext cx="27860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100" b="1" dirty="0"/>
              <a:t>Figure 3 </a:t>
            </a:r>
            <a:r>
              <a:rPr lang="en-AU" sz="1100" dirty="0"/>
              <a:t>Depletion of komatiite source regions, quantified by La/</a:t>
            </a:r>
            <a:r>
              <a:rPr lang="en-AU" sz="1100" dirty="0" err="1"/>
              <a:t>Sm</a:t>
            </a:r>
            <a:r>
              <a:rPr lang="en-AU" sz="1100" baseline="-25000" dirty="0" err="1"/>
              <a:t>N</a:t>
            </a:r>
            <a:r>
              <a:rPr lang="en-AU" sz="1100" dirty="0"/>
              <a:t>, as a function of Sn concentration (green circles) and </a:t>
            </a:r>
            <a:r>
              <a:rPr lang="en-AU" sz="1100" dirty="0">
                <a:sym typeface="Symbol" panose="05050102010706020507" pitchFamily="18" charset="2"/>
              </a:rPr>
              <a:t></a:t>
            </a:r>
            <a:r>
              <a:rPr lang="en-AU" sz="1100" baseline="30000" dirty="0"/>
              <a:t>122</a:t>
            </a:r>
            <a:r>
              <a:rPr lang="en-AU" sz="1100" dirty="0"/>
              <a:t>Sn (blue squares). Tin contents are positively correlated with La/</a:t>
            </a:r>
            <a:r>
              <a:rPr lang="en-AU" sz="1100" dirty="0" err="1"/>
              <a:t>Sm</a:t>
            </a:r>
            <a:r>
              <a:rPr lang="en-AU" sz="1100" baseline="-25000" dirty="0" err="1"/>
              <a:t>N</a:t>
            </a:r>
            <a:r>
              <a:rPr lang="en-AU" sz="1100" dirty="0"/>
              <a:t>, whereas </a:t>
            </a:r>
            <a:r>
              <a:rPr lang="en-AU" sz="1100" dirty="0">
                <a:sym typeface="Symbol" panose="05050102010706020507" pitchFamily="18" charset="2"/>
              </a:rPr>
              <a:t></a:t>
            </a:r>
            <a:r>
              <a:rPr lang="en-AU" sz="1100" baseline="30000" dirty="0"/>
              <a:t>122</a:t>
            </a:r>
            <a:r>
              <a:rPr lang="en-AU" sz="1100" dirty="0"/>
              <a:t>Sn remains constant within uncertainty.</a:t>
            </a:r>
            <a:endParaRPr lang="en-GB" sz="1100" i="1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8815E2-F888-4909-A44C-8D97DFDCD5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623" y="1239305"/>
            <a:ext cx="6330851" cy="501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146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msgothic</vt:lpstr>
      <vt:lpstr>Symbol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21</cp:revision>
  <dcterms:created xsi:type="dcterms:W3CDTF">2017-09-25T10:29:42Z</dcterms:created>
  <dcterms:modified xsi:type="dcterms:W3CDTF">2017-11-06T08:20:25Z</dcterms:modified>
</cp:coreProperties>
</file>