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Calculated λ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quantifying the mean abundances of the Rare Earth Elements (see O’Neill, 2016) against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Red points correspond to the Kilauea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lava lake, and show a rapid drop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 small increase in λ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7.4 &lt;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(wt. %) &lt; 27 during olivine crystallisation/accumulation, before a rapid increase in slope at 7.4 wt. %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signalling a change in the crystallising assemblage to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cpx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16227" y="4227814"/>
            <a:ext cx="2786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S-1 </a:t>
            </a:r>
            <a:r>
              <a:rPr lang="en-GB" sz="1100" dirty="0"/>
              <a:t>Calculated λ</a:t>
            </a:r>
            <a:r>
              <a:rPr lang="en-GB" sz="1100" baseline="-25000" dirty="0"/>
              <a:t>0</a:t>
            </a:r>
            <a:r>
              <a:rPr lang="en-GB" sz="1100" dirty="0"/>
              <a:t>, quantifying the mean abundances of the Rare Earth Elements (see O’Neill, 2016) against </a:t>
            </a:r>
            <a:r>
              <a:rPr lang="en-GB" sz="1100" dirty="0" err="1"/>
              <a:t>MgO</a:t>
            </a:r>
            <a:r>
              <a:rPr lang="en-GB" sz="1100" dirty="0"/>
              <a:t>. Red points correspond to the Kilauea </a:t>
            </a:r>
            <a:r>
              <a:rPr lang="en-GB" sz="1100" dirty="0" err="1"/>
              <a:t>Iki</a:t>
            </a:r>
            <a:r>
              <a:rPr lang="en-GB" sz="1100" dirty="0"/>
              <a:t> lava lake, and show a rapid drop in </a:t>
            </a:r>
            <a:r>
              <a:rPr lang="en-GB" sz="1100" dirty="0" err="1"/>
              <a:t>MgO</a:t>
            </a:r>
            <a:r>
              <a:rPr lang="en-GB" sz="1100" dirty="0"/>
              <a:t> and a small increase in λ</a:t>
            </a:r>
            <a:r>
              <a:rPr lang="en-GB" sz="1100" baseline="-25000" dirty="0"/>
              <a:t>0</a:t>
            </a:r>
            <a:r>
              <a:rPr lang="en-GB" sz="1100" dirty="0"/>
              <a:t> for 7.4 &lt; </a:t>
            </a:r>
            <a:r>
              <a:rPr lang="en-GB" sz="1100" dirty="0" err="1"/>
              <a:t>MgO</a:t>
            </a:r>
            <a:r>
              <a:rPr lang="en-GB" sz="1100" dirty="0"/>
              <a:t> (wt. %) &lt; 27 during olivine crystallisation/accumulation, before a rapid increase in slope at 7.4 wt. % </a:t>
            </a:r>
            <a:r>
              <a:rPr lang="en-GB" sz="1100" dirty="0" err="1"/>
              <a:t>MgO</a:t>
            </a:r>
            <a:r>
              <a:rPr lang="en-GB" sz="1100" dirty="0"/>
              <a:t> signalling a change in the crystallising assemblage to </a:t>
            </a:r>
            <a:r>
              <a:rPr lang="en-GB" sz="1100" dirty="0" err="1"/>
              <a:t>cpx</a:t>
            </a:r>
            <a:r>
              <a:rPr lang="en-GB" sz="1100" dirty="0"/>
              <a:t> + </a:t>
            </a:r>
            <a:r>
              <a:rPr lang="en-GB" sz="1100" dirty="0" err="1"/>
              <a:t>plg</a:t>
            </a:r>
            <a:r>
              <a:rPr lang="en-GB" sz="1100" dirty="0"/>
              <a:t> + </a:t>
            </a:r>
            <a:r>
              <a:rPr lang="en-GB" sz="1100" dirty="0" err="1"/>
              <a:t>ol</a:t>
            </a:r>
            <a:r>
              <a:rPr lang="en-GB" sz="1100" dirty="0"/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9B17A29-FA02-40A5-8197-F5738AD536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087" y="787290"/>
            <a:ext cx="5878740" cy="554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22</cp:revision>
  <dcterms:created xsi:type="dcterms:W3CDTF">2017-09-25T10:29:42Z</dcterms:created>
  <dcterms:modified xsi:type="dcterms:W3CDTF">2017-11-06T08:22:07Z</dcterms:modified>
</cp:coreProperties>
</file>