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S-3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Plot of melt fraction against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(wt. %).  The maroon line represents the calculated F assuming that Th behaves as a perfectly incompatible element. The blue line represents the modelled F from the major element modelling of Kilauea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lava lake.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827" y="179388"/>
            <a:ext cx="413920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Badullovich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isotopic fractionation during igneous differentiation and Earth’s mantle composition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Badullovich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24-28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195582" y="5177566"/>
            <a:ext cx="27860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S-3</a:t>
            </a:r>
            <a:r>
              <a:rPr lang="en-GB" sz="1100" dirty="0"/>
              <a:t> Plot of melt fraction against </a:t>
            </a:r>
            <a:r>
              <a:rPr lang="en-GB" sz="1100" dirty="0" err="1"/>
              <a:t>MgO</a:t>
            </a:r>
            <a:r>
              <a:rPr lang="en-GB" sz="1100" dirty="0"/>
              <a:t> (wt. %).  The maroon line represents the calculated F assuming that Th behaves as a perfectly incompatible element. The blue line represents the modelled F from the major element modelling of Kilauea </a:t>
            </a:r>
            <a:r>
              <a:rPr lang="en-GB" sz="1100" dirty="0" err="1"/>
              <a:t>Iki</a:t>
            </a:r>
            <a:r>
              <a:rPr lang="en-GB" sz="1100" dirty="0"/>
              <a:t> lava lake.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A5E4C039-4A4B-41FA-87A7-C8BBA6BE73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0" r="6817"/>
          <a:stretch/>
        </p:blipFill>
        <p:spPr>
          <a:xfrm>
            <a:off x="2433248" y="1060914"/>
            <a:ext cx="5646452" cy="522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142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24</cp:revision>
  <dcterms:created xsi:type="dcterms:W3CDTF">2017-09-25T10:29:42Z</dcterms:created>
  <dcterms:modified xsi:type="dcterms:W3CDTF">2017-11-06T08:25:26Z</dcterms:modified>
</cp:coreProperties>
</file>