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S-4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Plot of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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 against Ta,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Hf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(HFSEs).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827" y="179388"/>
            <a:ext cx="4139200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Badullovich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isotopic fractionation during igneous differentiation and Earth’s mantle composition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Badullovich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24-28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407677" y="5569863"/>
            <a:ext cx="20148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S-4</a:t>
            </a:r>
            <a:r>
              <a:rPr lang="en-GB" sz="1100" dirty="0"/>
              <a:t> Plot of </a:t>
            </a:r>
            <a:r>
              <a:rPr lang="en-GB" sz="1100" dirty="0">
                <a:sym typeface="Symbol" panose="05050102010706020507" pitchFamily="18" charset="2"/>
              </a:rPr>
              <a:t></a:t>
            </a:r>
            <a:r>
              <a:rPr lang="en-GB" sz="1100" baseline="30000" dirty="0"/>
              <a:t>122</a:t>
            </a:r>
            <a:r>
              <a:rPr lang="en-GB" sz="1100" dirty="0"/>
              <a:t>Sn against Ta, </a:t>
            </a:r>
            <a:r>
              <a:rPr lang="en-GB" sz="1100" dirty="0" err="1"/>
              <a:t>Hf</a:t>
            </a:r>
            <a:r>
              <a:rPr lang="en-GB" sz="1100" dirty="0"/>
              <a:t> and </a:t>
            </a:r>
            <a:r>
              <a:rPr lang="en-GB" sz="1100" dirty="0" err="1"/>
              <a:t>Zr</a:t>
            </a:r>
            <a:r>
              <a:rPr lang="en-GB" sz="1100" dirty="0"/>
              <a:t> (HFSEs).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068F917B-4F9E-450A-9B1E-B10C611BA92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"/>
          <a:stretch/>
        </p:blipFill>
        <p:spPr>
          <a:xfrm>
            <a:off x="717383" y="1012825"/>
            <a:ext cx="8690294" cy="515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78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msgothic</vt:lpstr>
      <vt:lpstr>Symbol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25</cp:revision>
  <dcterms:created xsi:type="dcterms:W3CDTF">2017-09-25T10:29:42Z</dcterms:created>
  <dcterms:modified xsi:type="dcterms:W3CDTF">2017-11-06T08:28:14Z</dcterms:modified>
</cp:coreProperties>
</file>