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 (a)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Os/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for Deccan lavas (red circles), with inferred compositions of the Réunion primary magma (green circle) (Peters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2016), crust (CC: continental crust) and lithosphere (DMM: depleted mid-ocean ridge basalt mantle, CLM: continental lithospheric mantle) and mixing lines. Initial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Os/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reported in literature data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Allegre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1999) shown as blue.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Small scale view of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showing end member compositions and uncertainties with initial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Os/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calculated in this study (transparent red box with range indicated by bidirectional arrow) and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Allegre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(1999) (blue box with outline).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Rhenium-osmium isotopes for Deccan lavas in this study (red circles) and from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Allegre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(1999) (blue squares), with inset for low Re samples. For reference, a 65 Ma isochron with initial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Os/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= 0.1336 ± 0.0031, as determined from our samples, is shown. Uncertainty on the isochron is thinner than line thickness in panel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is represented by the shaded region in the inset. A 65 Ma isochron corresponding to the initial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Os/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determined by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Allegre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(1999) is approximately equivalent to a line following the lower bound of the shaded region, given the precision noted in that study. Model end members are given in Table S-4.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70007" y="4061457"/>
            <a:ext cx="238696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(a) </a:t>
            </a:r>
            <a:r>
              <a:rPr lang="en-US" sz="1100" baseline="30000" dirty="0"/>
              <a:t>187</a:t>
            </a:r>
            <a:r>
              <a:rPr lang="en-US" sz="1100" dirty="0"/>
              <a:t>Os/</a:t>
            </a:r>
            <a:r>
              <a:rPr lang="en-US" sz="1100" baseline="30000" dirty="0"/>
              <a:t>188</a:t>
            </a:r>
            <a:r>
              <a:rPr lang="en-US" sz="1100" dirty="0"/>
              <a:t>Os </a:t>
            </a:r>
            <a:r>
              <a:rPr lang="en-US" sz="1100" i="1" dirty="0"/>
              <a:t>versus</a:t>
            </a:r>
            <a:r>
              <a:rPr lang="en-US" sz="1100" dirty="0"/>
              <a:t> [</a:t>
            </a:r>
            <a:r>
              <a:rPr lang="en-US" sz="1100" dirty="0" err="1"/>
              <a:t>Os</a:t>
            </a:r>
            <a:r>
              <a:rPr lang="en-US" sz="1100" dirty="0"/>
              <a:t>] for Deccan lavas (red circles), with inferred compositions of the Réunion primary magma (green circle) (Peters </a:t>
            </a:r>
            <a:r>
              <a:rPr lang="en-US" sz="1100" i="1" dirty="0"/>
              <a:t>et al</a:t>
            </a:r>
            <a:r>
              <a:rPr lang="en-US" sz="1100" dirty="0"/>
              <a:t>., 2016), crust (CC: continental crust) and lithosphere (DMM: depleted mid-ocean ridge basalt mantle, CLM: continental lithospheric mantle) and mixing lines. Initial </a:t>
            </a:r>
            <a:r>
              <a:rPr lang="en-US" sz="1100" baseline="30000" dirty="0"/>
              <a:t>187</a:t>
            </a:r>
            <a:r>
              <a:rPr lang="en-US" sz="1100" dirty="0"/>
              <a:t>Os/</a:t>
            </a:r>
            <a:r>
              <a:rPr lang="en-US" sz="1100" baseline="30000" dirty="0"/>
              <a:t>188</a:t>
            </a:r>
            <a:r>
              <a:rPr lang="en-US" sz="1100" dirty="0"/>
              <a:t>Os reported in literature data (</a:t>
            </a:r>
            <a:r>
              <a:rPr lang="en-US" sz="1100" dirty="0" err="1"/>
              <a:t>Allegre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., 1999) shown as blue. </a:t>
            </a:r>
            <a:r>
              <a:rPr lang="en-US" sz="1100" b="1" dirty="0"/>
              <a:t>(b)</a:t>
            </a:r>
            <a:r>
              <a:rPr lang="en-US" sz="1100" dirty="0"/>
              <a:t> Small scale view of (</a:t>
            </a:r>
            <a:r>
              <a:rPr lang="en-US" sz="1100" b="1" dirty="0"/>
              <a:t>a</a:t>
            </a:r>
            <a:r>
              <a:rPr lang="en-US" sz="1100" dirty="0"/>
              <a:t>) showing…</a:t>
            </a:r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70D6C89-AB62-44C6-B977-A780A84C7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146" y="179388"/>
            <a:ext cx="2845722" cy="614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17</cp:revision>
  <dcterms:created xsi:type="dcterms:W3CDTF">2017-09-25T10:29:42Z</dcterms:created>
  <dcterms:modified xsi:type="dcterms:W3CDTF">2017-10-31T08:42:36Z</dcterms:modified>
</cp:coreProperties>
</file>