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S-1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 of northwestern India showing sampling locations included expanded views of sample locations with major geographic indicators (roads, mountain tops – Insets A to C).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Peters and Day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geochemical link between plume head and tail volcanism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Peters and Day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29-34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5320571"/>
            <a:ext cx="238696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100" b="1" dirty="0"/>
              <a:t>Figure S-1 </a:t>
            </a:r>
            <a:r>
              <a:rPr lang="en-US" sz="1100" dirty="0"/>
              <a:t>Map of northwestern India showing sampling locations included expanded views of sample locations with major geographic indicators (roads, mountain tops – Insets A to C).</a:t>
            </a:r>
            <a:endParaRPr lang="en-GB" sz="11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72212C0-43EF-463A-BBF3-A7A64CCC3D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008" y="596106"/>
            <a:ext cx="4489704" cy="566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105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19</cp:revision>
  <dcterms:created xsi:type="dcterms:W3CDTF">2017-09-25T10:29:42Z</dcterms:created>
  <dcterms:modified xsi:type="dcterms:W3CDTF">2017-10-31T08:46:27Z</dcterms:modified>
</cp:coreProperties>
</file>