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S-4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alkali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silica plot for new bulk rock major element data for Deccan lavas.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639" y="179388"/>
            <a:ext cx="3854387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Peters and Day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geochemical link between plume head and tail volcanism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Peters and Day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29-34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742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74938" y="5396880"/>
            <a:ext cx="24473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b="1" dirty="0"/>
              <a:t>Figure S-4 </a:t>
            </a:r>
            <a:r>
              <a:rPr lang="en-US" sz="1100" dirty="0"/>
              <a:t>Total alkali </a:t>
            </a:r>
            <a:r>
              <a:rPr lang="en-US" sz="1100" i="1" dirty="0"/>
              <a:t>versus</a:t>
            </a:r>
            <a:r>
              <a:rPr lang="en-US" sz="1100" dirty="0"/>
              <a:t> silica plot for new bulk rock major element data for Deccan lavas.</a:t>
            </a:r>
            <a:endParaRPr lang="en-GB" sz="11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F71E7B0-C7A6-476C-8A23-2727832C4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47" y="1077572"/>
            <a:ext cx="5248656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81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23</cp:revision>
  <dcterms:created xsi:type="dcterms:W3CDTF">2017-09-25T10:29:42Z</dcterms:created>
  <dcterms:modified xsi:type="dcterms:W3CDTF">2017-10-31T08:51:45Z</dcterms:modified>
</cp:coreProperties>
</file>