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S-7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Primitive upper mantle (PUM) (Becker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2006)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normalised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highly siderophile element patterns for Deccan lavas. Range of compositions for Saurashtra low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basalts (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shown as gray region in other panels. Nearly all samples show evidence for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sulphide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fractionation of HSE evidenced by elevated (Pt +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Re) / 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Ru), as evidenced by Figure S-10. Symbols as in Figure S-4.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639" y="179388"/>
            <a:ext cx="385438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latin typeface="Arial" panose="020B0604020202020204" pitchFamily="34" charset="0"/>
              </a:rPr>
              <a:t>Peters and Day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geochemical link between plume head and tail volcanism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Peters and Day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29-34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742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274938" y="4327960"/>
            <a:ext cx="2447370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S-7 </a:t>
            </a:r>
            <a:r>
              <a:rPr lang="en-US" sz="1100" dirty="0"/>
              <a:t>Primitive upper mantle (PUM) (Becker </a:t>
            </a:r>
            <a:r>
              <a:rPr lang="en-US" sz="1100" i="1" dirty="0"/>
              <a:t>et al</a:t>
            </a:r>
            <a:r>
              <a:rPr lang="en-US" sz="1100" dirty="0"/>
              <a:t>., 2006) </a:t>
            </a:r>
            <a:r>
              <a:rPr lang="en-US" sz="1100" dirty="0" err="1"/>
              <a:t>normalised</a:t>
            </a:r>
            <a:r>
              <a:rPr lang="en-US" sz="1100" dirty="0"/>
              <a:t> highly siderophile element patterns for Deccan lavas. Range of compositions for Saurashtra low </a:t>
            </a:r>
            <a:r>
              <a:rPr lang="en-US" sz="1100" dirty="0" err="1"/>
              <a:t>Ti</a:t>
            </a:r>
            <a:r>
              <a:rPr lang="en-US" sz="1100" dirty="0"/>
              <a:t> basalts (</a:t>
            </a:r>
            <a:r>
              <a:rPr lang="en-US" sz="1100" b="1" dirty="0"/>
              <a:t>b</a:t>
            </a:r>
            <a:r>
              <a:rPr lang="en-US" sz="1100" dirty="0"/>
              <a:t>) shown as gray region in other panels. Nearly all samples show evidence for </a:t>
            </a:r>
            <a:r>
              <a:rPr lang="en-US" sz="1100" dirty="0" err="1"/>
              <a:t>sulphide</a:t>
            </a:r>
            <a:r>
              <a:rPr lang="en-US" sz="1100" dirty="0"/>
              <a:t> fractionation of HSE evidenced by elevated (Pt + </a:t>
            </a:r>
            <a:r>
              <a:rPr lang="en-US" sz="1100" dirty="0" err="1"/>
              <a:t>Pd</a:t>
            </a:r>
            <a:r>
              <a:rPr lang="en-US" sz="1100" dirty="0"/>
              <a:t> + Re) / (</a:t>
            </a:r>
            <a:r>
              <a:rPr lang="en-US" sz="1100" dirty="0" err="1"/>
              <a:t>Os</a:t>
            </a:r>
            <a:r>
              <a:rPr lang="en-US" sz="1100" dirty="0"/>
              <a:t> + </a:t>
            </a:r>
            <a:r>
              <a:rPr lang="en-US" sz="1100" dirty="0" err="1"/>
              <a:t>Ir</a:t>
            </a:r>
            <a:r>
              <a:rPr lang="en-US" sz="1100" dirty="0"/>
              <a:t> + Ru), as evidenced by Figure S-10. Symbols as in Figure S-4.</a:t>
            </a:r>
            <a:endParaRPr lang="en-GB" sz="1100" dirty="0"/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C741B33B-D86D-4351-9698-E475E9A6FA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153" y="241305"/>
            <a:ext cx="4489100" cy="604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211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26</cp:revision>
  <dcterms:created xsi:type="dcterms:W3CDTF">2017-09-25T10:29:42Z</dcterms:created>
  <dcterms:modified xsi:type="dcterms:W3CDTF">2017-10-31T08:55:10Z</dcterms:modified>
</cp:coreProperties>
</file>