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>
        <p:scale>
          <a:sx n="60" d="100"/>
          <a:sy n="60" d="100"/>
        </p:scale>
        <p:origin x="1056" y="156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Scanning transmission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 microscopy analyses of MTB cells at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-anoxic interface in Lake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Pavin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STEM-HAADF image showing a cluster of MTB cells.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the brightest particles. Some cells contain two or four magnetite chains; some (bottom left) contain scattered magnetite. Polyphosphates appear as bright granules filling completely some of the cells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arrows).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EDXS maps.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27" y="179388"/>
            <a:ext cx="4139200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Rivas-</a:t>
            </a:r>
            <a:r>
              <a:rPr lang="de-AT" altLang="en-US" sz="1400" b="1" dirty="0" err="1">
                <a:latin typeface="Arial" panose="020B0604020202020204" pitchFamily="34" charset="0"/>
              </a:rPr>
              <a:t>Lamelo</a:t>
            </a:r>
            <a:r>
              <a:rPr lang="de-AT" altLang="en-US" sz="1400" b="1" dirty="0">
                <a:latin typeface="Arial" panose="020B0604020202020204" pitchFamily="34" charset="0"/>
              </a:rPr>
              <a:t> </a:t>
            </a:r>
            <a:r>
              <a:rPr lang="de-AT" altLang="en-US" sz="1400" b="1" i="1" dirty="0">
                <a:latin typeface="Arial" panose="020B0604020202020204" pitchFamily="34" charset="0"/>
              </a:rPr>
              <a:t>et al</a:t>
            </a:r>
            <a:r>
              <a:rPr lang="de-AT" altLang="en-US" sz="1400" b="1" dirty="0">
                <a:latin typeface="Arial" panose="020B0604020202020204" pitchFamily="34" charset="0"/>
              </a:rPr>
              <a:t>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Magnetotactic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bacteria as a new model for P sequestration in the ferruginous Lake </a:t>
            </a: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Pavin</a:t>
            </a:r>
            <a:endParaRPr lang="en-GB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Rivas-</a:t>
            </a:r>
            <a:r>
              <a:rPr lang="de-AT" altLang="en-US" sz="1200" b="1" dirty="0" err="1">
                <a:latin typeface="Arial" panose="020B0604020202020204" pitchFamily="34" charset="0"/>
              </a:rPr>
              <a:t>Lamelo</a:t>
            </a:r>
            <a:r>
              <a:rPr lang="de-AT" altLang="en-US" sz="1200" b="1" dirty="0">
                <a:latin typeface="Arial" panose="020B0604020202020204" pitchFamily="34" charset="0"/>
              </a:rPr>
              <a:t>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35-41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743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274938" y="3744210"/>
            <a:ext cx="238696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1 </a:t>
            </a:r>
            <a:r>
              <a:rPr lang="en-US" sz="1100" dirty="0"/>
              <a:t>Scanning transmission</a:t>
            </a:r>
            <a:r>
              <a:rPr lang="en-US" sz="1100" b="1" dirty="0"/>
              <a:t> </a:t>
            </a:r>
            <a:r>
              <a:rPr lang="en-US" sz="1100" dirty="0"/>
              <a:t>electron microscopy analyses of MTB cells at the </a:t>
            </a:r>
            <a:r>
              <a:rPr lang="en-US" sz="1100" dirty="0" err="1"/>
              <a:t>oxic</a:t>
            </a:r>
            <a:r>
              <a:rPr lang="en-US" sz="1100" dirty="0"/>
              <a:t>-anoxic interface in Lake </a:t>
            </a:r>
            <a:r>
              <a:rPr lang="en-US" sz="1100" dirty="0" err="1"/>
              <a:t>Pavin</a:t>
            </a:r>
            <a:r>
              <a:rPr lang="en-US" sz="1100" dirty="0"/>
              <a:t>. </a:t>
            </a:r>
            <a:r>
              <a:rPr lang="en-US" sz="1100" b="1" dirty="0"/>
              <a:t>Top</a:t>
            </a:r>
            <a:r>
              <a:rPr lang="en-US" sz="1100" dirty="0"/>
              <a:t>: STEM-HAADF image showing a cluster of MTB cells. </a:t>
            </a:r>
            <a:r>
              <a:rPr lang="en-US" sz="1100" dirty="0" err="1"/>
              <a:t>Magnetites</a:t>
            </a:r>
            <a:r>
              <a:rPr lang="en-US" sz="1100" dirty="0"/>
              <a:t> are the brightest particles. Some cells contain two or four magnetite chains; some (bottom left) contain scattered magnetite. Polyphosphates appear as bright granules filling completely some of the cells (</a:t>
            </a:r>
            <a:r>
              <a:rPr lang="en-US" sz="1100" i="1" dirty="0"/>
              <a:t>e.g</a:t>
            </a:r>
            <a:r>
              <a:rPr lang="en-US" sz="1100" dirty="0"/>
              <a:t>., arrows). </a:t>
            </a:r>
            <a:r>
              <a:rPr lang="en-US" sz="1100" b="1" dirty="0"/>
              <a:t>Bottom</a:t>
            </a:r>
            <a:r>
              <a:rPr lang="en-US" sz="1100" dirty="0"/>
              <a:t>: EDXS maps.</a:t>
            </a:r>
            <a:endParaRPr lang="en-GB" sz="11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1C65EC-B448-42AF-9F58-1106B657D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93" y="927136"/>
            <a:ext cx="4826834" cy="51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204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18</cp:revision>
  <dcterms:created xsi:type="dcterms:W3CDTF">2017-09-25T10:29:42Z</dcterms:created>
  <dcterms:modified xsi:type="dcterms:W3CDTF">2017-11-05T13:26:14Z</dcterms:modified>
</cp:coreProperties>
</file>