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>
        <p:scale>
          <a:sx n="60" d="100"/>
          <a:sy n="60" d="100"/>
        </p:scale>
        <p:origin x="10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STEM and EDXS analyses of polyphosphate and S-granules in MTB cells.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STEM image in HAADF mode and overlay of Fe (green), P (blue) and S (red) in two different areas.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EDXS spectra of S-granules (orange) and polyphosphate inclusions (blue).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79388"/>
            <a:ext cx="449927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Rivas-</a:t>
            </a:r>
            <a:r>
              <a:rPr lang="de-AT" altLang="en-US" sz="1400" b="1" dirty="0" err="1">
                <a:latin typeface="Arial" panose="020B0604020202020204" pitchFamily="34" charset="0"/>
              </a:rPr>
              <a:t>Lamelo</a:t>
            </a:r>
            <a:r>
              <a:rPr lang="de-AT" altLang="en-US" sz="1400" b="1" dirty="0">
                <a:latin typeface="Arial" panose="020B0604020202020204" pitchFamily="34" charset="0"/>
              </a:rPr>
              <a:t>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Magnetotactic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 as a new model for P sequestration in the ferruginous Lake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Rivas-</a:t>
            </a:r>
            <a:r>
              <a:rPr lang="de-AT" altLang="en-US" sz="1200" b="1" dirty="0" err="1">
                <a:latin typeface="Arial" panose="020B0604020202020204" pitchFamily="34" charset="0"/>
              </a:rPr>
              <a:t>Lamelo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35-41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4856794"/>
            <a:ext cx="25071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/>
              <a:t>Figure S-2</a:t>
            </a:r>
            <a:r>
              <a:rPr lang="en-US" sz="1100" dirty="0"/>
              <a:t> STEM and EDXS analyses of polyphosphate and S-granules in MTB cells. </a:t>
            </a:r>
            <a:r>
              <a:rPr lang="en-US" sz="1100" b="1" dirty="0"/>
              <a:t>Left</a:t>
            </a:r>
            <a:r>
              <a:rPr lang="en-US" sz="1100" dirty="0"/>
              <a:t>: STEM image in HAADF mode and overlay of Fe (green), P (blue) and S (red) in two different areas. </a:t>
            </a:r>
            <a:r>
              <a:rPr lang="en-US" sz="1100" b="1" dirty="0"/>
              <a:t>Right</a:t>
            </a:r>
            <a:r>
              <a:rPr lang="en-US" sz="1100" dirty="0"/>
              <a:t>: EDXS spectra of S-granules (orange) and polyphosphate inclusions (blue).</a:t>
            </a:r>
            <a:endParaRPr lang="en-GB" sz="11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5B5264A-5D53-49F7-BD70-E0AB00D14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29" y="468251"/>
            <a:ext cx="4122821" cy="58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166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23</cp:revision>
  <dcterms:created xsi:type="dcterms:W3CDTF">2017-09-25T10:29:42Z</dcterms:created>
  <dcterms:modified xsi:type="dcterms:W3CDTF">2017-11-05T13:34:20Z</dcterms:modified>
</cp:coreProperties>
</file>