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>
        <p:scale>
          <a:sx n="60" d="100"/>
          <a:sy n="60" d="100"/>
        </p:scale>
        <p:origin x="10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 and EDXS analyses of P hotspots not related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-loaded MTB cells but containing Fe phosphate phases. These areas are indicated by letters from (a) to (f) in Figure S-4.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179388"/>
            <a:ext cx="449927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Rivas-</a:t>
            </a:r>
            <a:r>
              <a:rPr lang="de-AT" altLang="en-US" sz="1400" b="1" dirty="0" err="1">
                <a:latin typeface="Arial" panose="020B0604020202020204" pitchFamily="34" charset="0"/>
              </a:rPr>
              <a:t>Lamelo</a:t>
            </a:r>
            <a:r>
              <a:rPr lang="de-AT" altLang="en-US" sz="1400" b="1" dirty="0">
                <a:latin typeface="Arial" panose="020B0604020202020204" pitchFamily="34" charset="0"/>
              </a:rPr>
              <a:t>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Magnetotactic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bacteria as a new model for P sequestration in the ferruginous Lake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</a:t>
            </a:r>
            <a:endParaRPr lang="en-GB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Rivas-</a:t>
            </a:r>
            <a:r>
              <a:rPr lang="de-AT" altLang="en-US" sz="1200" b="1" dirty="0" err="1">
                <a:latin typeface="Arial" panose="020B0604020202020204" pitchFamily="34" charset="0"/>
              </a:rPr>
              <a:t>Lamelo</a:t>
            </a: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35-41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5329167"/>
            <a:ext cx="25071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S-5</a:t>
            </a:r>
            <a:r>
              <a:rPr lang="en-US" sz="1100" dirty="0"/>
              <a:t> SEM and EDXS analyses of P hotspots not related to </a:t>
            </a:r>
            <a:r>
              <a:rPr lang="en-US" sz="1100" dirty="0" err="1"/>
              <a:t>polyP</a:t>
            </a:r>
            <a:r>
              <a:rPr lang="en-US" sz="1100" dirty="0"/>
              <a:t>-loaded MTB cells but containing Fe phosphate phases. These areas are indicated by letters from (a) to (f) in Figure S-4.</a:t>
            </a:r>
            <a:endParaRPr lang="en-GB" sz="110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28EEF97-E735-48F8-A6D9-B5A20757F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2" y="1078589"/>
            <a:ext cx="3498402" cy="514031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29D6064-2F68-4FFA-9019-942F1AA78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39" y="1078589"/>
            <a:ext cx="3498402" cy="51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130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26</cp:revision>
  <dcterms:created xsi:type="dcterms:W3CDTF">2017-09-25T10:29:42Z</dcterms:created>
  <dcterms:modified xsi:type="dcterms:W3CDTF">2017-11-05T13:42:42Z</dcterms:modified>
</cp:coreProperties>
</file>