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</a:t>
            </a:r>
            <a:r>
              <a:rPr lang="de-D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mages 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BSE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plasma deposits.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Cross section of a crack covered by an up to 100 µm wide porous glass rim, resting upon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cpx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phenocryst from the basaltic target rock.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Thermally resorbed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cpx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covered by inclusion-free glass (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situ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melt), a chain of metal beads (arrow), and porous metal-bearing silicate glasses to the upper left (see text).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Larger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exsolved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metal globule within silicate glass;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situ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glass to the right of the metal chain (arrow).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(d)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metal globule in detail; bright quench phases are W-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metal, medium grey are Fe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silicides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darker grey are SIC, and dark spherules are carbon condensates.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9934" y="179388"/>
            <a:ext cx="4304093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Ballhaus </a:t>
            </a:r>
            <a:r>
              <a:rPr lang="de-AT" altLang="en-US" sz="1400" b="1" i="1" dirty="0">
                <a:latin typeface="Arial" panose="020B0604020202020204" pitchFamily="34" charset="0"/>
              </a:rPr>
              <a:t>et al</a:t>
            </a:r>
            <a:r>
              <a:rPr lang="de-AT" altLang="en-US" sz="1400" b="1" dirty="0">
                <a:latin typeface="Arial" panose="020B0604020202020204" pitchFamily="34" charset="0"/>
              </a:rPr>
              <a:t>.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Ultra-high pressure and ultra-reduced minerals in ophiolites may form by lightning strikes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Ballhaus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42-46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274938" y="4257100"/>
            <a:ext cx="2386967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</a:t>
            </a:r>
            <a:r>
              <a:rPr lang="de-DE" sz="1100" b="1" dirty="0"/>
              <a:t>2</a:t>
            </a:r>
            <a:r>
              <a:rPr lang="de-DE" sz="1100" dirty="0"/>
              <a:t> I</a:t>
            </a:r>
            <a:r>
              <a:rPr lang="en-US" sz="1100" dirty="0"/>
              <a:t>mages </a:t>
            </a:r>
            <a:r>
              <a:rPr lang="de-DE" sz="1100" dirty="0"/>
              <a:t>in BSE </a:t>
            </a:r>
            <a:r>
              <a:rPr lang="de-DE" sz="1100" dirty="0" err="1"/>
              <a:t>mode</a:t>
            </a:r>
            <a:r>
              <a:rPr lang="de-DE" sz="1100" dirty="0"/>
              <a:t> </a:t>
            </a:r>
            <a:r>
              <a:rPr lang="en-US" sz="1100" dirty="0"/>
              <a:t>of plasma deposits. </a:t>
            </a:r>
            <a:r>
              <a:rPr lang="en-US" sz="1100" b="1" dirty="0"/>
              <a:t>(a)</a:t>
            </a:r>
            <a:r>
              <a:rPr lang="en-US" sz="1100" dirty="0"/>
              <a:t> Cross section of a crack covered by an up to 100 µm wide porous glass rim, resting upon a </a:t>
            </a:r>
            <a:r>
              <a:rPr lang="en-US" sz="1100" dirty="0" err="1"/>
              <a:t>cpx</a:t>
            </a:r>
            <a:r>
              <a:rPr lang="en-US" sz="1100" dirty="0"/>
              <a:t> phenocryst from the basaltic target rock. </a:t>
            </a:r>
            <a:r>
              <a:rPr lang="en-US" sz="1100" b="1" dirty="0"/>
              <a:t>(b)</a:t>
            </a:r>
            <a:r>
              <a:rPr lang="en-US" sz="1100" dirty="0"/>
              <a:t> Thermally resorbed </a:t>
            </a:r>
            <a:r>
              <a:rPr lang="en-US" sz="1100" dirty="0" err="1"/>
              <a:t>cpx</a:t>
            </a:r>
            <a:r>
              <a:rPr lang="en-US" sz="1100" dirty="0"/>
              <a:t> covered by inclusion-free glass (</a:t>
            </a:r>
            <a:r>
              <a:rPr lang="en-US" sz="1100" i="1" dirty="0"/>
              <a:t>in situ</a:t>
            </a:r>
            <a:r>
              <a:rPr lang="en-US" sz="1100" dirty="0"/>
              <a:t> melt), a chain of metal beads (arrow), and porous metal-bearing silicate glasses to the upper left (see text)…</a:t>
            </a:r>
            <a:endParaRPr lang="en-GB" sz="11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999EC35-BC32-4616-A249-67CBB3C119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5" y="1012825"/>
            <a:ext cx="6789315" cy="526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264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21</cp:revision>
  <dcterms:created xsi:type="dcterms:W3CDTF">2017-09-25T10:29:42Z</dcterms:created>
  <dcterms:modified xsi:type="dcterms:W3CDTF">2017-11-16T14:22:30Z</dcterms:modified>
</cp:coreProperties>
</file>