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ransmission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images of a metal globule.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Overview; bright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bearing W metals coexisting with Fe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xifengite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moissanite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(darker grey), and black carbon spherules (C).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Dark field image of W-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alloy in contact with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xifengite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HRTEM image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xifengite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fast Fourier transform (FFT) as inset.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Beta-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intergrown with Fe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silicides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HRTEM image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FFT as inset.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Amorphous carbon surrounded by graphene layers in concentric arrangement around amorphous cores, possibly shell fullerenes; FFTs as insets.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Ballhaus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Ultra-high pressure and ultra-reduced minerals in ophiolites may form by lightning strikes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Ballhaus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42-46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4257100"/>
            <a:ext cx="2386967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</a:t>
            </a:r>
            <a:r>
              <a:rPr lang="de-DE" sz="1100" b="1" dirty="0"/>
              <a:t>3</a:t>
            </a:r>
            <a:r>
              <a:rPr lang="en-US" sz="1100" dirty="0"/>
              <a:t> T</a:t>
            </a:r>
            <a:r>
              <a:rPr lang="de-DE" sz="1100" dirty="0" err="1"/>
              <a:t>ransmission</a:t>
            </a:r>
            <a:r>
              <a:rPr lang="de-DE" sz="1100" dirty="0"/>
              <a:t> </a:t>
            </a:r>
            <a:r>
              <a:rPr lang="de-DE" sz="1100" dirty="0" err="1"/>
              <a:t>electron</a:t>
            </a:r>
            <a:r>
              <a:rPr lang="de-DE" sz="1100" dirty="0"/>
              <a:t> (T</a:t>
            </a:r>
            <a:r>
              <a:rPr lang="en-US" sz="1100" dirty="0"/>
              <a:t>EM</a:t>
            </a:r>
            <a:r>
              <a:rPr lang="de-DE" sz="1100" dirty="0"/>
              <a:t>)</a:t>
            </a:r>
            <a:r>
              <a:rPr lang="en-US" sz="1100" dirty="0"/>
              <a:t> images of a metal globule. </a:t>
            </a:r>
            <a:r>
              <a:rPr lang="en-US" sz="1100" b="1" dirty="0"/>
              <a:t>(a)</a:t>
            </a:r>
            <a:r>
              <a:rPr lang="en-US" sz="1100" dirty="0"/>
              <a:t> Overview; bright </a:t>
            </a:r>
            <a:r>
              <a:rPr lang="en-US" sz="1100" dirty="0" err="1"/>
              <a:t>Ti</a:t>
            </a:r>
            <a:r>
              <a:rPr lang="en-US" sz="1100" dirty="0"/>
              <a:t> bearing W metals coexisting with Fe</a:t>
            </a:r>
            <a:r>
              <a:rPr lang="en-US" sz="1100" baseline="-25000" dirty="0"/>
              <a:t>5</a:t>
            </a:r>
            <a:r>
              <a:rPr lang="en-US" sz="1100" dirty="0"/>
              <a:t>Si</a:t>
            </a:r>
            <a:r>
              <a:rPr lang="en-US" sz="1100" baseline="-25000" dirty="0"/>
              <a:t>3</a:t>
            </a:r>
            <a:r>
              <a:rPr lang="en-US" sz="1100" dirty="0"/>
              <a:t> </a:t>
            </a:r>
            <a:r>
              <a:rPr lang="en-US" sz="1100" dirty="0" err="1"/>
              <a:t>xifengite</a:t>
            </a:r>
            <a:r>
              <a:rPr lang="en-US" sz="1100" dirty="0"/>
              <a:t>, </a:t>
            </a:r>
            <a:r>
              <a:rPr lang="en-US" sz="1100" dirty="0" err="1"/>
              <a:t>SiC</a:t>
            </a:r>
            <a:r>
              <a:rPr lang="en-US" sz="1100" dirty="0"/>
              <a:t> </a:t>
            </a:r>
            <a:r>
              <a:rPr lang="en-US" sz="1100" dirty="0" err="1"/>
              <a:t>moissanite</a:t>
            </a:r>
            <a:r>
              <a:rPr lang="en-US" sz="1100" dirty="0"/>
              <a:t> (darker grey), and black carbon spherules (C). </a:t>
            </a:r>
            <a:r>
              <a:rPr lang="en-US" sz="1100" b="1" dirty="0"/>
              <a:t>(b)</a:t>
            </a:r>
            <a:r>
              <a:rPr lang="en-US" sz="1100" dirty="0"/>
              <a:t> Dark field image of W-</a:t>
            </a:r>
            <a:r>
              <a:rPr lang="en-US" sz="1100" dirty="0" err="1"/>
              <a:t>Ti</a:t>
            </a:r>
            <a:r>
              <a:rPr lang="en-US" sz="1100" dirty="0"/>
              <a:t> alloy in contact with </a:t>
            </a:r>
            <a:r>
              <a:rPr lang="en-US" sz="1100" dirty="0" err="1"/>
              <a:t>xifengite</a:t>
            </a:r>
            <a:r>
              <a:rPr lang="en-US" sz="1100" dirty="0"/>
              <a:t>. </a:t>
            </a:r>
            <a:r>
              <a:rPr lang="en-US" sz="1100" b="1" dirty="0"/>
              <a:t>(c)</a:t>
            </a:r>
            <a:r>
              <a:rPr lang="en-US" sz="1100" dirty="0"/>
              <a:t> HRTEM image of </a:t>
            </a:r>
            <a:r>
              <a:rPr lang="en-US" sz="1100" dirty="0" err="1"/>
              <a:t>xifengite</a:t>
            </a:r>
            <a:r>
              <a:rPr lang="en-US" sz="1100" dirty="0"/>
              <a:t> and fast Fourier transform (FFT) as inset. </a:t>
            </a:r>
            <a:r>
              <a:rPr lang="en-US" sz="1100" b="1" dirty="0"/>
              <a:t>(d)</a:t>
            </a:r>
            <a:r>
              <a:rPr lang="en-US" sz="1100" dirty="0"/>
              <a:t> Beta-</a:t>
            </a:r>
            <a:r>
              <a:rPr lang="en-US" sz="1100" dirty="0" err="1"/>
              <a:t>SiC</a:t>
            </a:r>
            <a:r>
              <a:rPr lang="en-US" sz="1100" dirty="0"/>
              <a:t> intergrown with Fe </a:t>
            </a:r>
            <a:r>
              <a:rPr lang="en-US" sz="1100" dirty="0" err="1"/>
              <a:t>silicides</a:t>
            </a:r>
            <a:r>
              <a:rPr lang="en-US" sz="1100" dirty="0"/>
              <a:t>…</a:t>
            </a:r>
            <a:endParaRPr lang="en-GB" sz="11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7C60ADE-9A48-4AA0-8DA0-63654947F0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728" y="1238247"/>
            <a:ext cx="6957092" cy="49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252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21</cp:revision>
  <dcterms:created xsi:type="dcterms:W3CDTF">2017-09-25T10:29:42Z</dcterms:created>
  <dcterms:modified xsi:type="dcterms:W3CDTF">2017-11-16T11:06:37Z</dcterms:modified>
</cp:coreProperties>
</file>