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Solubility of metallic gold, zinc, and uranium oxide determined in a variety of crude oils during isothermal solubility experiments.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Migdisov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Hydrocarbons as ore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Migdisov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47-52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70007" y="5540073"/>
            <a:ext cx="2386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Solubility of metallic gold, zinc, and uranium oxide determined in a variety of crude oils during isothermal solubility experiments</a:t>
            </a:r>
            <a:r>
              <a:rPr lang="en-US" sz="1100" dirty="0"/>
              <a:t>.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C319C56-D0DB-49CB-8699-68EC337406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9" y="348313"/>
            <a:ext cx="3190744" cy="596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90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20</cp:revision>
  <dcterms:created xsi:type="dcterms:W3CDTF">2017-09-25T10:29:42Z</dcterms:created>
  <dcterms:modified xsi:type="dcterms:W3CDTF">2017-11-23T08:51:21Z</dcterms:modified>
</cp:coreProperties>
</file>