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64" d="100"/>
          <a:sy n="64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2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(a)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sketch of the experimental setup for qualitative determination of the ability of natural oils to transport metals at elevated temperatures.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(b)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photo and a back scattered electron image of the precipitate discovered at the precipitation target in the experiments with Zn. 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9934" y="179388"/>
            <a:ext cx="4304093" cy="49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de-AT" altLang="en-US" sz="1400" b="1" dirty="0">
                <a:latin typeface="Arial" panose="020B0604020202020204" pitchFamily="34" charset="0"/>
              </a:rPr>
              <a:t>Migdisov </a:t>
            </a:r>
            <a:r>
              <a:rPr lang="de-AT" altLang="en-US" sz="1400" b="1" i="1" dirty="0">
                <a:latin typeface="Arial" panose="020B0604020202020204" pitchFamily="34" charset="0"/>
              </a:rPr>
              <a:t>et al</a:t>
            </a:r>
            <a:r>
              <a:rPr lang="de-AT" altLang="en-US" sz="1400" b="1" dirty="0">
                <a:latin typeface="Arial" panose="020B0604020202020204" pitchFamily="34" charset="0"/>
              </a:rPr>
              <a:t>.</a:t>
            </a:r>
            <a:endParaRPr lang="en-US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GB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Hydrocarbons as ore fluids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 Migdisov </a:t>
            </a:r>
            <a:r>
              <a:rPr lang="de-AT" altLang="en-US" sz="1200" b="1" i="1" dirty="0">
                <a:latin typeface="Arial" panose="020B0604020202020204" pitchFamily="34" charset="0"/>
              </a:rPr>
              <a:t>et al.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7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5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en-US" altLang="en-US" sz="1200" b="1" dirty="0">
                <a:latin typeface="Arial" panose="020B0604020202020204" pitchFamily="34" charset="0"/>
              </a:rPr>
              <a:t>47-52</a:t>
            </a:r>
            <a:r>
              <a:rPr lang="fr-F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745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4938" y="6473628"/>
            <a:ext cx="2627313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2017 European Association of Geochemistry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9208439" y="4693687"/>
            <a:ext cx="238696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/>
              <a:t>Figure 2</a:t>
            </a:r>
            <a:r>
              <a:rPr lang="en-GB" sz="1100" dirty="0"/>
              <a:t> </a:t>
            </a:r>
            <a:r>
              <a:rPr lang="en-GB" sz="1100" b="1" dirty="0"/>
              <a:t>(a)</a:t>
            </a:r>
            <a:r>
              <a:rPr lang="en-GB" sz="1100" dirty="0"/>
              <a:t> A sketch of the experimental setup for qualitative determination of the ability of natural oils to transport metals at elevated temperatures. </a:t>
            </a:r>
            <a:r>
              <a:rPr lang="en-GB" sz="1100" b="1" dirty="0"/>
              <a:t>(b) </a:t>
            </a:r>
            <a:r>
              <a:rPr lang="en-GB" sz="1100" dirty="0"/>
              <a:t>A photo and a back scattered electron image of the precipitate discovered at the precipitation target in the experiments with Zn. </a:t>
            </a:r>
            <a:endParaRPr lang="en-GB" sz="1100" b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1439871-8E2C-4848-8AF9-1799D7A22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03" y="596106"/>
            <a:ext cx="4923794" cy="576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146</Words>
  <Application>Microsoft Office PowerPoint</Application>
  <PresentationFormat>Grand écran</PresentationFormat>
  <Paragraphs>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msgothic</vt:lpstr>
      <vt:lpstr>Wingdings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21</cp:revision>
  <dcterms:created xsi:type="dcterms:W3CDTF">2017-09-25T10:29:42Z</dcterms:created>
  <dcterms:modified xsi:type="dcterms:W3CDTF">2017-11-23T08:53:04Z</dcterms:modified>
</cp:coreProperties>
</file>