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Synchrotron-based micro X-ray fluorescence (XRF) elemental maps showing the spatial distributions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logarithmic scale of intensity (hot colours indicate higher intensity); Zn K edge X-ray absorption near edge structure (XANES) spectra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Zn-bearing and Zn-free samples (the spectrum of the former was taken from the marker in (b).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07816" y="4399000"/>
            <a:ext cx="23869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4</a:t>
            </a:r>
            <a:r>
              <a:rPr lang="en-GB" sz="1100" dirty="0"/>
              <a:t> Synchrotron-based micro X-ray fluorescence (XRF) elemental maps showing the spatial distributions of </a:t>
            </a:r>
            <a:r>
              <a:rPr lang="en-GB" sz="1100" b="1" dirty="0"/>
              <a:t>(a)</a:t>
            </a:r>
            <a:r>
              <a:rPr lang="en-GB" sz="1100" dirty="0"/>
              <a:t> Au and </a:t>
            </a:r>
            <a:r>
              <a:rPr lang="en-GB" sz="1100" b="1" dirty="0"/>
              <a:t>(b)</a:t>
            </a:r>
            <a:r>
              <a:rPr lang="en-GB" sz="1100" dirty="0"/>
              <a:t> Zn, on a logarithmic scale of intensity (hot colours indicate higher intensity); Zn K edge X-ray absorption near edge structure (XANES) spectra </a:t>
            </a:r>
            <a:r>
              <a:rPr lang="en-GB" sz="1100" b="1" dirty="0"/>
              <a:t>(c)</a:t>
            </a:r>
            <a:r>
              <a:rPr lang="en-GB" sz="1100" dirty="0"/>
              <a:t> of Zn-bearing and Zn-free samples (the spectrum of the former was taken from the marker in (b).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5439EA-604E-4CBC-BC2D-B58E97187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65" y="596106"/>
            <a:ext cx="5698661" cy="57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190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24</cp:revision>
  <dcterms:created xsi:type="dcterms:W3CDTF">2017-09-25T10:29:42Z</dcterms:created>
  <dcterms:modified xsi:type="dcterms:W3CDTF">2017-12-13T13:12:32Z</dcterms:modified>
</cp:coreProperties>
</file>