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S-4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 K-edge XANES spectra of Zn precipitates,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comparison with the background Zn from gold meshes (blue),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of Zn hot spot 1 indicated by an arrow (the left map is plotted on a log scale and the right map on a normal scale; the following maps are plotted in the same manner),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position of Zn hot spot 2 indicated by an arrow,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distribution of the gold mesh.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934" y="179388"/>
            <a:ext cx="4304093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Migdisov </a:t>
            </a:r>
            <a:r>
              <a:rPr lang="de-AT" altLang="en-US" sz="1400" b="1" i="1" dirty="0">
                <a:latin typeface="Arial" panose="020B0604020202020204" pitchFamily="34" charset="0"/>
              </a:rPr>
              <a:t>et al</a:t>
            </a:r>
            <a:r>
              <a:rPr lang="de-AT" altLang="en-US" sz="1400" b="1" dirty="0">
                <a:latin typeface="Arial" panose="020B0604020202020204" pitchFamily="34" charset="0"/>
              </a:rPr>
              <a:t>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Hydrocarbons as ore fluids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Migdisov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47-52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745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155017" y="4178894"/>
            <a:ext cx="246940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S-4 </a:t>
            </a:r>
            <a:r>
              <a:rPr lang="en-US" sz="1100" dirty="0"/>
              <a:t>Group </a:t>
            </a:r>
            <a:r>
              <a:rPr lang="en-US" sz="1100" i="1" dirty="0"/>
              <a:t>a</a:t>
            </a:r>
            <a:r>
              <a:rPr lang="en-US" sz="1100" dirty="0"/>
              <a:t>: </a:t>
            </a:r>
            <a:r>
              <a:rPr lang="en-US" sz="1100" b="1" dirty="0"/>
              <a:t>(a)</a:t>
            </a:r>
            <a:r>
              <a:rPr lang="en-US" sz="1100" dirty="0"/>
              <a:t> Zn K-edge XANES spectra of Zn precipitates, </a:t>
            </a:r>
            <a:r>
              <a:rPr lang="en-US" sz="1100" b="1" dirty="0"/>
              <a:t>(b)</a:t>
            </a:r>
            <a:r>
              <a:rPr lang="en-US" sz="1100" dirty="0"/>
              <a:t> comparison with the background Zn from gold meshes (blue), </a:t>
            </a:r>
            <a:r>
              <a:rPr lang="en-US" sz="1100" b="1" dirty="0"/>
              <a:t>(c) </a:t>
            </a:r>
            <a:r>
              <a:rPr lang="en-US" sz="1100" dirty="0"/>
              <a:t>position of Zn hot spot 1 indicated by an arrow (the left map is plotted on a log scale and the right map on a normal scale; the following maps are plotted in the same manner), </a:t>
            </a:r>
            <a:r>
              <a:rPr lang="en-US" sz="1100" b="1" dirty="0"/>
              <a:t>(d)</a:t>
            </a:r>
            <a:r>
              <a:rPr lang="en-US" sz="1100" dirty="0"/>
              <a:t> position of Zn hot spot 2 indicated by an arrow, </a:t>
            </a:r>
            <a:r>
              <a:rPr lang="en-US" sz="1100" b="1" dirty="0"/>
              <a:t>(e)</a:t>
            </a:r>
            <a:r>
              <a:rPr lang="en-US" sz="1100" dirty="0"/>
              <a:t> Au distribution of the gold mesh. </a:t>
            </a:r>
            <a:endParaRPr lang="en-GB" sz="11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5A25D3-6B62-497B-84B7-BB539AF70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29" y="1086967"/>
            <a:ext cx="7647040" cy="50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234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28</cp:revision>
  <dcterms:created xsi:type="dcterms:W3CDTF">2017-09-25T10:29:42Z</dcterms:created>
  <dcterms:modified xsi:type="dcterms:W3CDTF">2017-11-24T09:12:00Z</dcterms:modified>
</cp:coreProperties>
</file>