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S-6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Zn K-edge XANES spectra showing the background Zn,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position of Zn spot 1 indicated by an arrow, and Zn intensity on a normal scale (right) showing the essential absence of Zn,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of Zn spot 2 indicated by an arrow,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distribution of the gold grid.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9934" y="179388"/>
            <a:ext cx="4304093" cy="49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latin typeface="Arial" panose="020B0604020202020204" pitchFamily="34" charset="0"/>
              </a:rPr>
              <a:t>Migdisov </a:t>
            </a:r>
            <a:r>
              <a:rPr lang="de-AT" altLang="en-US" sz="1400" b="1" i="1" dirty="0">
                <a:latin typeface="Arial" panose="020B0604020202020204" pitchFamily="34" charset="0"/>
              </a:rPr>
              <a:t>et al</a:t>
            </a:r>
            <a:r>
              <a:rPr lang="de-AT" altLang="en-US" sz="1400" b="1" dirty="0">
                <a:latin typeface="Arial" panose="020B0604020202020204" pitchFamily="34" charset="0"/>
              </a:rPr>
              <a:t>.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Hydrocarbons as ore fluids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 Migdisov </a:t>
            </a:r>
            <a:r>
              <a:rPr lang="de-AT" altLang="en-US" sz="1200" b="1" i="1" dirty="0">
                <a:latin typeface="Arial" panose="020B0604020202020204" pitchFamily="34" charset="0"/>
              </a:rPr>
              <a:t>et al.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7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5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en-US" altLang="en-US" sz="1200" b="1" dirty="0">
                <a:latin typeface="Arial" panose="020B0604020202020204" pitchFamily="34" charset="0"/>
              </a:rPr>
              <a:t>47-52</a:t>
            </a:r>
            <a:r>
              <a:rPr lang="fr-F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745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4938" y="6473628"/>
            <a:ext cx="262731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2017 European Association of Geochemistry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9274938" y="4849865"/>
            <a:ext cx="24694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S-6 </a:t>
            </a:r>
            <a:r>
              <a:rPr lang="en-US" sz="1100" dirty="0"/>
              <a:t>Group </a:t>
            </a:r>
            <a:r>
              <a:rPr lang="en-US" sz="1100" i="1" dirty="0"/>
              <a:t>c</a:t>
            </a:r>
            <a:r>
              <a:rPr lang="en-US" sz="1100" dirty="0"/>
              <a:t>: </a:t>
            </a:r>
            <a:r>
              <a:rPr lang="en-US" sz="1100" b="1" dirty="0"/>
              <a:t>(a)</a:t>
            </a:r>
            <a:r>
              <a:rPr lang="en-US" sz="1100" dirty="0"/>
              <a:t> Zn K-edge XANES spectra showing the background Zn, </a:t>
            </a:r>
            <a:r>
              <a:rPr lang="en-US" sz="1100" b="1" dirty="0"/>
              <a:t>(b)</a:t>
            </a:r>
            <a:r>
              <a:rPr lang="en-US" sz="1100" dirty="0"/>
              <a:t> position of Zn spot 1 indicated by an arrow, and Zn intensity on a normal scale (right) showing the essential absence of Zn,</a:t>
            </a:r>
            <a:r>
              <a:rPr lang="en-US" sz="1100" b="1" dirty="0"/>
              <a:t> (c) </a:t>
            </a:r>
            <a:r>
              <a:rPr lang="en-US" sz="1100" dirty="0"/>
              <a:t>position of Zn spot 2 indicated by an arrow,</a:t>
            </a:r>
            <a:r>
              <a:rPr lang="en-US" sz="1100" b="1" dirty="0"/>
              <a:t> (d)</a:t>
            </a:r>
            <a:r>
              <a:rPr lang="en-US" sz="1100" dirty="0"/>
              <a:t> Au distribution of the gold grid. </a:t>
            </a:r>
            <a:endParaRPr lang="en-GB" sz="11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28FB2A5-4202-4269-89CE-4280DB643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37" y="1012825"/>
            <a:ext cx="7751971" cy="520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182</Words>
  <Application>Microsoft Office PowerPoint</Application>
  <PresentationFormat>Grand écran</PresentationFormat>
  <Paragraphs>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31</cp:revision>
  <dcterms:created xsi:type="dcterms:W3CDTF">2017-09-25T10:29:42Z</dcterms:created>
  <dcterms:modified xsi:type="dcterms:W3CDTF">2017-11-24T09:14:02Z</dcterms:modified>
</cp:coreProperties>
</file>