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7" d="100"/>
          <a:sy n="77" d="100"/>
        </p:scale>
        <p:origin x="11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Total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21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Ne abundances of twelve single 15426 green glass beads. The uncertainty of 8 to 15 % is controlled by the precision in determining the sample mass. The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21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Ne concentration range reported by Lakatos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(1973) for five grain size fractions and two large single spherules is indicated for comparison.</a:t>
                </a: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513" y="179388"/>
            <a:ext cx="3943513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Füri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Apollo 15 green glass He-Ne-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signatures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In search for indigenous lunar noble gases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Füri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8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1-5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819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92380" y="4808568"/>
            <a:ext cx="333164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1</a:t>
            </a:r>
            <a:r>
              <a:rPr lang="en-GB" sz="1100" dirty="0"/>
              <a:t> Total </a:t>
            </a:r>
            <a:r>
              <a:rPr lang="en-GB" sz="1100" baseline="30000" dirty="0"/>
              <a:t>21</a:t>
            </a:r>
            <a:r>
              <a:rPr lang="en-GB" sz="1100" dirty="0"/>
              <a:t>Ne abundances of twelve single 15426 green glass beads. The uncertainty of 8 to 15 % is controlled by the precision in determining the sample mass. The </a:t>
            </a:r>
            <a:r>
              <a:rPr lang="en-GB" sz="1100" baseline="30000" dirty="0"/>
              <a:t>21</a:t>
            </a:r>
            <a:r>
              <a:rPr lang="en-GB" sz="1100" dirty="0"/>
              <a:t>Ne concentration range reported by Lakatos </a:t>
            </a:r>
            <a:r>
              <a:rPr lang="en-GB" sz="1100" i="1" dirty="0"/>
              <a:t>et al.</a:t>
            </a:r>
            <a:r>
              <a:rPr lang="en-GB" sz="1100" dirty="0"/>
              <a:t> (1973) for five grain size fractions and two large single spherules is indicated for comparison.</a:t>
            </a:r>
            <a:endParaRPr lang="en-US" sz="1100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287C951-C88B-47B0-8082-8EC19BEAA0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69" y="1145778"/>
            <a:ext cx="8347255" cy="5213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181</Words>
  <Application>Microsoft Office PowerPoint</Application>
  <PresentationFormat>Grand écran</PresentationFormat>
  <Paragraphs>10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56</cp:revision>
  <dcterms:created xsi:type="dcterms:W3CDTF">2017-09-25T10:29:42Z</dcterms:created>
  <dcterms:modified xsi:type="dcterms:W3CDTF">2018-08-29T13:37:53Z</dcterms:modified>
</cp:coreProperties>
</file>