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8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Three-isotope plot of neon,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Ar/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Ar,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Ar/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Ne,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Ar/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inverse of the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concentration measured in 15426 green glasses. Step-heating data for single glass beads from this study are shown together with results obtained by single-step heating of different grain size fractions and two large single spherules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Lakatos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1973) and by laser ablation of individual spherules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Megrue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1973). The neon and argon isotope compositions of the cosmogenic endmember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Cosm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), modern solar wind (SW; Heber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2009), and the meteoritic components A and Q (Ott, 2014) are shown for comparison. Error bars for the results from this study represent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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sym typeface="Symbol" panose="05050102010706020507" pitchFamily="18" charset="2"/>
                  </a:rPr>
                  <a:t>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uncertainties and are, in some cases, smaller than symbol sizes.</a:t>
                </a: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513" y="179388"/>
            <a:ext cx="394351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Füri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Apollo 15 green glass He-Ne-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signatures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 search for indigenous lunar noble gases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Füri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CC-BY-NC-ND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80" y="4808568"/>
            <a:ext cx="33316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(a)</a:t>
            </a:r>
            <a:r>
              <a:rPr lang="en-GB" sz="1100" dirty="0"/>
              <a:t> Three-isotope plot of neon, </a:t>
            </a:r>
            <a:r>
              <a:rPr lang="en-GB" sz="1100" b="1" dirty="0"/>
              <a:t>(b)</a:t>
            </a:r>
            <a:r>
              <a:rPr lang="en-GB" sz="1100" dirty="0"/>
              <a:t> </a:t>
            </a:r>
            <a:r>
              <a:rPr lang="en-GB" sz="1100" baseline="30000" dirty="0"/>
              <a:t>20</a:t>
            </a:r>
            <a:r>
              <a:rPr lang="en-GB" sz="1100" dirty="0"/>
              <a:t>Ne/</a:t>
            </a:r>
            <a:r>
              <a:rPr lang="en-GB" sz="1100" baseline="30000" dirty="0"/>
              <a:t>22</a:t>
            </a:r>
            <a:r>
              <a:rPr lang="en-GB" sz="1100" dirty="0"/>
              <a:t>Ne </a:t>
            </a:r>
            <a:r>
              <a:rPr lang="en-GB" sz="1100" i="1" dirty="0"/>
              <a:t>versus </a:t>
            </a:r>
            <a:r>
              <a:rPr lang="en-GB" sz="1100" baseline="30000" dirty="0"/>
              <a:t>36</a:t>
            </a:r>
            <a:r>
              <a:rPr lang="en-GB" sz="1100" dirty="0"/>
              <a:t>Ar/</a:t>
            </a:r>
            <a:r>
              <a:rPr lang="en-GB" sz="1100" baseline="30000" dirty="0"/>
              <a:t>38</a:t>
            </a:r>
            <a:r>
              <a:rPr lang="en-GB" sz="1100" dirty="0"/>
              <a:t>Ar, </a:t>
            </a:r>
            <a:r>
              <a:rPr lang="en-GB" sz="1100" b="1" dirty="0"/>
              <a:t>(c)</a:t>
            </a:r>
            <a:r>
              <a:rPr lang="en-GB" sz="1100" dirty="0"/>
              <a:t> </a:t>
            </a:r>
            <a:r>
              <a:rPr lang="en-GB" sz="1100" baseline="30000" dirty="0"/>
              <a:t>36</a:t>
            </a:r>
            <a:r>
              <a:rPr lang="en-GB" sz="1100" dirty="0"/>
              <a:t>Ar/</a:t>
            </a:r>
            <a:r>
              <a:rPr lang="en-GB" sz="1100" baseline="30000" dirty="0"/>
              <a:t>22</a:t>
            </a:r>
            <a:r>
              <a:rPr lang="en-GB" sz="1100" dirty="0"/>
              <a:t>Ne </a:t>
            </a:r>
            <a:r>
              <a:rPr lang="en-GB" sz="1100" i="1" dirty="0"/>
              <a:t>versus</a:t>
            </a:r>
            <a:r>
              <a:rPr lang="en-GB" sz="1100" dirty="0"/>
              <a:t> </a:t>
            </a:r>
            <a:r>
              <a:rPr lang="en-GB" sz="1100" baseline="30000" dirty="0"/>
              <a:t>21</a:t>
            </a:r>
            <a:r>
              <a:rPr lang="en-GB" sz="1100" dirty="0"/>
              <a:t>Ne/</a:t>
            </a:r>
            <a:r>
              <a:rPr lang="en-GB" sz="1100" baseline="30000" dirty="0"/>
              <a:t>22</a:t>
            </a:r>
            <a:r>
              <a:rPr lang="en-GB" sz="1100" dirty="0"/>
              <a:t>Ne, and </a:t>
            </a:r>
            <a:r>
              <a:rPr lang="en-GB" sz="1100" b="1" dirty="0"/>
              <a:t>(d)</a:t>
            </a:r>
            <a:r>
              <a:rPr lang="en-GB" sz="1100" dirty="0"/>
              <a:t> </a:t>
            </a:r>
            <a:r>
              <a:rPr lang="en-GB" sz="1100" baseline="30000" dirty="0"/>
              <a:t>36</a:t>
            </a:r>
            <a:r>
              <a:rPr lang="en-GB" sz="1100" dirty="0"/>
              <a:t>Ar/</a:t>
            </a:r>
            <a:r>
              <a:rPr lang="en-GB" sz="1100" baseline="30000" dirty="0"/>
              <a:t>22</a:t>
            </a:r>
            <a:r>
              <a:rPr lang="en-GB" sz="1100" dirty="0"/>
              <a:t>Ne </a:t>
            </a:r>
            <a:r>
              <a:rPr lang="en-GB" sz="1100" i="1" dirty="0"/>
              <a:t>versus </a:t>
            </a:r>
            <a:r>
              <a:rPr lang="en-GB" sz="1100" dirty="0"/>
              <a:t>the inverse of the </a:t>
            </a:r>
            <a:r>
              <a:rPr lang="en-GB" sz="1100" baseline="30000" dirty="0"/>
              <a:t>22</a:t>
            </a:r>
            <a:r>
              <a:rPr lang="en-GB" sz="1100" dirty="0"/>
              <a:t>Ne concentration measured in 15426 green glasses. Step-heating data for single glass beads from this study are shown together with results obtained by single-step heating of…</a:t>
            </a:r>
            <a:endParaRPr lang="en-US" sz="11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D8AFD8B-BD50-4385-9C6A-059CBECC9B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86" y="1026345"/>
            <a:ext cx="6575080" cy="523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300</Words>
  <Application>Microsoft Office PowerPoint</Application>
  <PresentationFormat>Grand écran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msgothic</vt:lpstr>
      <vt:lpstr>Symbol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57</cp:revision>
  <dcterms:created xsi:type="dcterms:W3CDTF">2017-09-25T10:29:42Z</dcterms:created>
  <dcterms:modified xsi:type="dcterms:W3CDTF">2018-08-29T13:40:16Z</dcterms:modified>
</cp:coreProperties>
</file>