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1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Cosmic ray exposure ages derived from the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cosm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Ar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cosm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concentrations. Data for the four He-Ne-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-rich 15426 glass beads (open diamonds) and eight other spherules (filled diamonds) are shown together with the CRE ages determined previously (grey rectangle;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Huneke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1973; Lakatos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1973;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Megrue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1973; Spangler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1984).</a:t>
                </a: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513" y="179388"/>
            <a:ext cx="39435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Füri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Apollo 15 green glass He-Ne-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signatures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 search for indigenous lunar noble gases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Füri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CC-BY-NC-ND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80" y="4808568"/>
            <a:ext cx="333164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Cosmic ray exposure ages derived from the </a:t>
            </a:r>
            <a:r>
              <a:rPr lang="en-GB" sz="1100" baseline="30000" dirty="0"/>
              <a:t>21</a:t>
            </a:r>
            <a:r>
              <a:rPr lang="en-GB" sz="1100" dirty="0"/>
              <a:t>Ne</a:t>
            </a:r>
            <a:r>
              <a:rPr lang="en-GB" sz="1100" baseline="-25000" dirty="0"/>
              <a:t>cosm</a:t>
            </a:r>
            <a:r>
              <a:rPr lang="en-GB" sz="1100" dirty="0"/>
              <a:t> (</a:t>
            </a:r>
            <a:r>
              <a:rPr lang="en-GB" sz="1100" i="1" dirty="0"/>
              <a:t>T</a:t>
            </a:r>
            <a:r>
              <a:rPr lang="en-GB" sz="1100" baseline="-25000" dirty="0"/>
              <a:t>21</a:t>
            </a:r>
            <a:r>
              <a:rPr lang="en-GB" sz="1100" dirty="0"/>
              <a:t>) and </a:t>
            </a:r>
            <a:r>
              <a:rPr lang="en-GB" sz="1100" baseline="30000" dirty="0"/>
              <a:t>38</a:t>
            </a:r>
            <a:r>
              <a:rPr lang="en-GB" sz="1100" dirty="0"/>
              <a:t>Ar</a:t>
            </a:r>
            <a:r>
              <a:rPr lang="en-GB" sz="1100" baseline="-25000" dirty="0"/>
              <a:t>cosm</a:t>
            </a:r>
            <a:r>
              <a:rPr lang="en-GB" sz="1100" dirty="0"/>
              <a:t> (</a:t>
            </a:r>
            <a:r>
              <a:rPr lang="en-GB" sz="1100" i="1" dirty="0"/>
              <a:t>T</a:t>
            </a:r>
            <a:r>
              <a:rPr lang="en-GB" sz="1100" baseline="-25000" dirty="0"/>
              <a:t>38</a:t>
            </a:r>
            <a:r>
              <a:rPr lang="en-GB" sz="1100" dirty="0"/>
              <a:t>) concentrations. Data for the four He-Ne-</a:t>
            </a:r>
            <a:r>
              <a:rPr lang="en-GB" sz="1100" dirty="0" err="1"/>
              <a:t>Ar</a:t>
            </a:r>
            <a:r>
              <a:rPr lang="en-GB" sz="1100" dirty="0"/>
              <a:t>-rich 15426 glass beads (open diamonds) and eight other spherules (filled diamonds) are shown together with the CRE ages determined previously (grey rectangle; </a:t>
            </a:r>
            <a:r>
              <a:rPr lang="en-GB" sz="1100" dirty="0" err="1"/>
              <a:t>Huneke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1973; Lakatos </a:t>
            </a:r>
            <a:r>
              <a:rPr lang="en-GB" sz="1100" i="1" dirty="0"/>
              <a:t>et al.</a:t>
            </a:r>
            <a:r>
              <a:rPr lang="en-GB" sz="1100" dirty="0"/>
              <a:t>, 1973; </a:t>
            </a:r>
            <a:r>
              <a:rPr lang="en-GB" sz="1100" dirty="0" err="1"/>
              <a:t>Megrue</a:t>
            </a:r>
            <a:r>
              <a:rPr lang="en-GB" sz="1100" dirty="0"/>
              <a:t>, 1973; Spangler </a:t>
            </a:r>
            <a:r>
              <a:rPr lang="en-GB" sz="1100" i="1" dirty="0"/>
              <a:t>et al.</a:t>
            </a:r>
            <a:r>
              <a:rPr lang="en-GB" sz="1100" dirty="0"/>
              <a:t>, 1984).</a:t>
            </a:r>
            <a:endParaRPr lang="en-US" sz="11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B8E1D3D-660E-45C9-87BF-62E63B168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328" y="1100930"/>
            <a:ext cx="7043414" cy="502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212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58</cp:revision>
  <dcterms:created xsi:type="dcterms:W3CDTF">2017-09-25T10:29:42Z</dcterms:created>
  <dcterms:modified xsi:type="dcterms:W3CDTF">2018-08-29T13:42:27Z</dcterms:modified>
</cp:coreProperties>
</file>