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7" d="100"/>
          <a:sy n="77" d="100"/>
        </p:scale>
        <p:origin x="1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de-DE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de-DE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de-DE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de-DE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Specific resistivities of various lithologies measured with an EG &amp; G 5210 Lockin Amplifier (AC, 12 Hz). Rocks were cut to 8 cm</a:t>
                </a:r>
                <a:r>
                  <a:rPr lang="de-DE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de-DE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sized cubes, then dried at 80 °C overnight to remove water films along grain boundaries. </a:t>
                </a:r>
                <a:r>
                  <a:rPr lang="it-IT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Electrodes </a:t>
                </a:r>
                <a:r>
                  <a:rPr lang="de-DE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were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polyether-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polyuretane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de-DE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fabrics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impregnated with electrically conductive latex</a:t>
                </a:r>
                <a:r>
                  <a:rPr lang="de-DE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p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ressed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onto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opposi</a:t>
                </a:r>
                <a:r>
                  <a:rPr lang="de-DE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ng sides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of the rock cubes. </a:t>
                </a:r>
                <a:r>
                  <a:rPr lang="de-DE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Lithologies: podiform chromitite 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serpentinised</a:t>
                </a:r>
                <a:r>
                  <a:rPr lang="de-DE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from Cyprus; stratiform UG-1 chromitite from the Bushveld Complex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South Africa</a:t>
                </a:r>
                <a:r>
                  <a:rPr lang="de-DE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FeO-rich dunite from the Mooihoek pipe, Bushveld Complex; primitive alkali basalt from the Eifel; fresh lherzolite xenolith from the Eifel; and a hydrothermally silicified sandstone from a Lower Cretaceous hot spring in Tunisia. </a:t>
                </a:r>
                <a:r>
                  <a:rPr lang="de-DE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Bright-field</a:t>
                </a:r>
                <a:r>
                  <a:rPr lang="de-DE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image of a euhedral moissanite twin inside metallic Si to illustrate that experimentally generated ultra-reduced phases can be euhedral. </a:t>
                </a:r>
                <a:r>
                  <a:rPr lang="de-DE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 </a:t>
                </a:r>
                <a:r>
                  <a:rPr lang="de-DE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An amorphous glass lamella in K-feldspar parallel to (001), with Fast Fourier Transforms (FFTs) as insets.</a:t>
                </a: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0574" y="179388"/>
            <a:ext cx="3953452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Ballhaus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Reply 2 to comment on “Ultra-high pressure and ultra-reduced minerals in ophiolites may form by lightning strikes” 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Ballhaus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8-10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821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6559043" y="5132000"/>
            <a:ext cx="546498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b="1" dirty="0"/>
              <a:t>Figure 1</a:t>
            </a:r>
            <a:r>
              <a:rPr lang="de-DE" sz="1100" dirty="0"/>
              <a:t> </a:t>
            </a:r>
            <a:r>
              <a:rPr lang="de-DE" sz="1100" b="1" dirty="0"/>
              <a:t>(a)</a:t>
            </a:r>
            <a:r>
              <a:rPr lang="de-DE" sz="1100" dirty="0"/>
              <a:t> Specific resistivities of various lithologies measured with an EG &amp; G 5210 Lockin Amplifier (AC, 12 Hz). Rocks were cut to 8 cm</a:t>
            </a:r>
            <a:r>
              <a:rPr lang="de-DE" sz="1100" baseline="30000" dirty="0"/>
              <a:t>3</a:t>
            </a:r>
            <a:r>
              <a:rPr lang="de-DE" sz="1100" dirty="0"/>
              <a:t> sized cubes, then dried at 80 °C overnight to remove water films along grain boundaries. </a:t>
            </a:r>
            <a:r>
              <a:rPr lang="it-IT" sz="1100" dirty="0"/>
              <a:t>Electrodes </a:t>
            </a:r>
            <a:r>
              <a:rPr lang="de-DE" sz="1100" dirty="0"/>
              <a:t>were</a:t>
            </a:r>
            <a:r>
              <a:rPr lang="en-US" sz="1100" dirty="0"/>
              <a:t> polyether-</a:t>
            </a:r>
            <a:r>
              <a:rPr lang="en-US" sz="1100" dirty="0" err="1"/>
              <a:t>polyuretane</a:t>
            </a:r>
            <a:r>
              <a:rPr lang="en-US" sz="1100" dirty="0"/>
              <a:t> </a:t>
            </a:r>
            <a:r>
              <a:rPr lang="de-DE" sz="1100" dirty="0"/>
              <a:t>fabrics</a:t>
            </a:r>
            <a:r>
              <a:rPr lang="en-US" sz="1100" dirty="0"/>
              <a:t> impregnated with electrically conductive latex</a:t>
            </a:r>
            <a:r>
              <a:rPr lang="de-DE" sz="1100" dirty="0"/>
              <a:t>, p</a:t>
            </a:r>
            <a:r>
              <a:rPr lang="en-US" sz="1100" dirty="0" err="1"/>
              <a:t>ressed</a:t>
            </a:r>
            <a:r>
              <a:rPr lang="en-US" sz="1100" dirty="0"/>
              <a:t> onto </a:t>
            </a:r>
            <a:r>
              <a:rPr lang="en-US" sz="1100" dirty="0" err="1"/>
              <a:t>opposi</a:t>
            </a:r>
            <a:r>
              <a:rPr lang="de-DE" sz="1100" dirty="0"/>
              <a:t>ng sides</a:t>
            </a:r>
            <a:r>
              <a:rPr lang="en-US" sz="1100" dirty="0"/>
              <a:t> of the rock cubes. </a:t>
            </a:r>
            <a:r>
              <a:rPr lang="de-DE" sz="1100" dirty="0"/>
              <a:t>Lithologies: podiform chromitite (</a:t>
            </a:r>
            <a:r>
              <a:rPr lang="en-US" sz="1100" dirty="0" err="1"/>
              <a:t>serpentinised</a:t>
            </a:r>
            <a:r>
              <a:rPr lang="de-DE" sz="1100" dirty="0"/>
              <a:t>) …</a:t>
            </a:r>
            <a:endParaRPr lang="en-US" sz="1100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9269B89F-EF0E-453A-93EA-5978286439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141" y="314201"/>
            <a:ext cx="2166073" cy="576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324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58</cp:revision>
  <dcterms:created xsi:type="dcterms:W3CDTF">2017-09-25T10:29:42Z</dcterms:created>
  <dcterms:modified xsi:type="dcterms:W3CDTF">2018-08-28T10:36:16Z</dcterms:modified>
</cp:coreProperties>
</file>