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dirty="0"/>
                  <a:t>Grayscale trace of a cross section of sphalerite (black) and its linear trend (purple). De-trended data (gray) are shown with its 32 mm (dashed red) and 9 mm (solid blue) Gauss bandpass filtered cycles (passband: 0.031 ± 0.008 and 0.11 ± 0.02 cycles/mm, respectively).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8053" y="179388"/>
            <a:ext cx="411597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 and Barnes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Orbitally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forced sphalerite growth in the Upper Mississippi Valley District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 and Barnes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>
                <a:latin typeface="Arial" panose="020B0604020202020204" pitchFamily="34" charset="0"/>
              </a:rPr>
              <a:t>18-22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929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41943" y="2621086"/>
            <a:ext cx="29412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</a:t>
            </a:r>
            <a:r>
              <a:rPr lang="en-US" sz="1100" dirty="0"/>
              <a:t> Grayscale trace of a cross section of sphalerite (black) and its linear trend (purple). De-trended data (gray) are shown with its 32 mm (dashed red) and 9 mm (solid blue) Gauss bandpass filtered cycles (passband: 0.031 ± 0.008 and 0.11 ± 0.02 cycles/mm, respectively). </a:t>
            </a:r>
            <a:endParaRPr lang="en-GB" sz="1100" dirty="0"/>
          </a:p>
        </p:txBody>
      </p:sp>
      <p:pic>
        <p:nvPicPr>
          <p:cNvPr id="8" name="Picture 7" descr="A close up of a mans face&#10;&#10;Description automatically generated">
            <a:extLst>
              <a:ext uri="{FF2B5EF4-FFF2-40B4-BE49-F238E27FC236}">
                <a16:creationId xmlns:a16="http://schemas.microsoft.com/office/drawing/2014/main" id="{37D3BD72-774E-46EC-BF8C-AECC07E1CB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02" y="1277716"/>
            <a:ext cx="7853550" cy="473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182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116</cp:revision>
  <dcterms:created xsi:type="dcterms:W3CDTF">2017-09-25T10:29:42Z</dcterms:created>
  <dcterms:modified xsi:type="dcterms:W3CDTF">2019-11-13T22:46:06Z</dcterms:modified>
</cp:coreProperties>
</file>