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5" d="100"/>
          <a:sy n="75" d="100"/>
        </p:scale>
        <p:origin x="97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b="1" dirty="0"/>
                  <a:t>(a) </a:t>
                </a:r>
                <a:r>
                  <a:rPr lang="en-US" dirty="0"/>
                  <a:t>B and </a:t>
                </a:r>
                <a:r>
                  <a:rPr lang="en-US" b="1" dirty="0"/>
                  <a:t>(b) </a:t>
                </a:r>
                <a:r>
                  <a:rPr lang="en-US" dirty="0"/>
                  <a:t>δ</a:t>
                </a:r>
                <a:r>
                  <a:rPr lang="en-US" baseline="30000" dirty="0"/>
                  <a:t>11</a:t>
                </a:r>
                <a:r>
                  <a:rPr lang="en-US" dirty="0"/>
                  <a:t>B </a:t>
                </a:r>
                <a:r>
                  <a:rPr lang="en-US" i="1" dirty="0"/>
                  <a:t>versus</a:t>
                </a:r>
                <a:r>
                  <a:rPr lang="en-US" dirty="0"/>
                  <a:t> </a:t>
                </a:r>
                <a:r>
                  <a:rPr lang="en-US" dirty="0" err="1"/>
                  <a:t>Zr</a:t>
                </a:r>
                <a:r>
                  <a:rPr lang="en-US" dirty="0"/>
                  <a:t>/Hf with the correlation coefficients for the given regressions.</a:t>
                </a:r>
                <a:endParaRPr lang="en-US" sz="12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Archean continental crust constrained by boron isotopes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 and Barnes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23-26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930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378162" y="2724533"/>
            <a:ext cx="29412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(a) </a:t>
            </a:r>
            <a:r>
              <a:rPr lang="en-US" sz="1100" dirty="0"/>
              <a:t>B and </a:t>
            </a:r>
            <a:r>
              <a:rPr lang="en-US" sz="1100" b="1" dirty="0"/>
              <a:t>(b) </a:t>
            </a:r>
            <a:r>
              <a:rPr lang="en-US" sz="1100" dirty="0"/>
              <a:t>δ</a:t>
            </a:r>
            <a:r>
              <a:rPr lang="en-US" sz="1100" baseline="30000" dirty="0"/>
              <a:t>11</a:t>
            </a:r>
            <a:r>
              <a:rPr lang="en-US" sz="1100" dirty="0"/>
              <a:t>B </a:t>
            </a:r>
            <a:r>
              <a:rPr lang="en-US" sz="1100" i="1" dirty="0"/>
              <a:t>versus</a:t>
            </a:r>
            <a:r>
              <a:rPr lang="en-US" sz="1100" dirty="0"/>
              <a:t> </a:t>
            </a:r>
            <a:r>
              <a:rPr lang="en-US" sz="1100" dirty="0" err="1"/>
              <a:t>Zr</a:t>
            </a:r>
            <a:r>
              <a:rPr lang="en-US" sz="1100" dirty="0"/>
              <a:t>/Hf with the correlation coefficients for the given regressions.</a:t>
            </a:r>
            <a:endParaRPr lang="en-GB" sz="1100" dirty="0"/>
          </a:p>
        </p:txBody>
      </p:sp>
      <p:pic>
        <p:nvPicPr>
          <p:cNvPr id="19" name="Picture 18" descr="A close up of a map&#10;&#10;Description automatically generated">
            <a:extLst>
              <a:ext uri="{FF2B5EF4-FFF2-40B4-BE49-F238E27FC236}">
                <a16:creationId xmlns:a16="http://schemas.microsoft.com/office/drawing/2014/main" id="{4EF52023-190F-4CC6-A607-6F86684D1F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938" y="246784"/>
            <a:ext cx="4646661" cy="601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106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119</cp:revision>
  <dcterms:created xsi:type="dcterms:W3CDTF">2017-09-25T10:29:42Z</dcterms:created>
  <dcterms:modified xsi:type="dcterms:W3CDTF">2019-11-12T10:06:55Z</dcterms:modified>
</cp:coreProperties>
</file>