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XRD and Mid-IR characterisation of the residues of experiments conducted under 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200 °C in the presence or absence of RNA.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Powder XRD patterns of the synthetic Mg-smectites and of the experimental residues. Values correspond to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hkl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reflections of the Mg-smectites.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Mid-infrared ATR spectra of the starting materials (RNA and Mg-smectites) and of the residues.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XRD patterns at 1 atmosphere and under vacuum of the pristine Mg-smectites saturated with NH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+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of the residues. Values correspond to the 001 reflection.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081" y="179388"/>
            <a:ext cx="307094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Viennet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 clues for detecting biosignatures on Mars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Viennet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28-33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931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1756785" y="5247100"/>
            <a:ext cx="86784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</a:t>
            </a:r>
            <a:r>
              <a:rPr lang="en-GB" sz="1100" dirty="0"/>
              <a:t> XRD and Mid-IR characterisation of the residues of experiments conducted under CO</a:t>
            </a:r>
            <a:r>
              <a:rPr lang="en-GB" sz="1100" baseline="-25000" dirty="0"/>
              <a:t>2</a:t>
            </a:r>
            <a:r>
              <a:rPr lang="en-GB" sz="1100" dirty="0"/>
              <a:t> at 200 °C in the presence or absence of RNA. </a:t>
            </a:r>
            <a:r>
              <a:rPr lang="en-GB" sz="1100" b="1" dirty="0"/>
              <a:t>(a)</a:t>
            </a:r>
            <a:r>
              <a:rPr lang="en-GB" sz="1100" dirty="0"/>
              <a:t> Powder XRD patterns of the synthetic Mg-smectites and of the experimental residues. Values correspond to </a:t>
            </a:r>
            <a:r>
              <a:rPr lang="en-GB" sz="1100" dirty="0" err="1"/>
              <a:t>hkl</a:t>
            </a:r>
            <a:r>
              <a:rPr lang="en-GB" sz="1100" dirty="0"/>
              <a:t> reflections of the Mg-smectites. </a:t>
            </a:r>
            <a:r>
              <a:rPr lang="en-GB" sz="1100" b="1" dirty="0"/>
              <a:t>(b)</a:t>
            </a:r>
            <a:r>
              <a:rPr lang="en-GB" sz="1100" dirty="0"/>
              <a:t> Mid-infrared ATR spectra of the starting materials (RNA and Mg-smectites) and of the residues. </a:t>
            </a:r>
            <a:r>
              <a:rPr lang="en-GB" sz="1100" b="1" dirty="0"/>
              <a:t>(c)</a:t>
            </a:r>
            <a:r>
              <a:rPr lang="en-GB" sz="1100" dirty="0"/>
              <a:t> XRD patterns at 1 atmosphere and under vacuum of the pristine Mg-smectites saturated with NH</a:t>
            </a:r>
            <a:r>
              <a:rPr lang="en-GB" sz="1100" baseline="-25000" dirty="0"/>
              <a:t>4</a:t>
            </a:r>
            <a:r>
              <a:rPr lang="en-GB" sz="1100" baseline="30000" dirty="0"/>
              <a:t>+</a:t>
            </a:r>
            <a:r>
              <a:rPr lang="en-GB" sz="1100" dirty="0"/>
              <a:t> and of the residues. Values correspond to the 001 reflection.</a:t>
            </a:r>
          </a:p>
        </p:txBody>
      </p:sp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E6B5EC98-018C-4FF1-A523-AE2E218334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096" y="1161824"/>
            <a:ext cx="9103807" cy="393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261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121</cp:revision>
  <dcterms:created xsi:type="dcterms:W3CDTF">2017-09-25T10:29:42Z</dcterms:created>
  <dcterms:modified xsi:type="dcterms:W3CDTF">2019-11-22T17:52:56Z</dcterms:modified>
</cp:coreProperties>
</file>