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Schematic representation of the results of the present experiments.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081" y="179388"/>
            <a:ext cx="30709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Viennet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clues for detecting biosignatures on Mars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Viennet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28-33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931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3736311" y="5201637"/>
            <a:ext cx="45535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Schematic representation of the results of the present experiments.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80B30A-BA85-490E-8A92-F6EE23AB3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53" y="1731128"/>
            <a:ext cx="10701494" cy="322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81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122</cp:revision>
  <dcterms:created xsi:type="dcterms:W3CDTF">2017-09-25T10:29:42Z</dcterms:created>
  <dcterms:modified xsi:type="dcterms:W3CDTF">2019-11-22T17:54:25Z</dcterms:modified>
</cp:coreProperties>
</file>