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97" d="100"/>
          <a:sy n="97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b="1" dirty="0"/>
              <a:t>Figure 1</a:t>
            </a:r>
            <a:r>
              <a:rPr lang="en-US" dirty="0"/>
              <a:t> Thermodynamic models of K and U partitioning between metal and silicate. </a:t>
            </a:r>
            <a:r>
              <a:rPr lang="en-US" b="1" dirty="0"/>
              <a:t>(a)</a:t>
            </a:r>
            <a:r>
              <a:rPr lang="en-US" dirty="0"/>
              <a:t> Equilibrium constant for potassium metal-silicate partitioning (Eq. 1) as a function of P/T. The line corresponds to the least squares fit (R</a:t>
            </a:r>
            <a:r>
              <a:rPr lang="en-US" baseline="30000" dirty="0"/>
              <a:t>2 </a:t>
            </a:r>
            <a:r>
              <a:rPr lang="en-US" dirty="0"/>
              <a:t>= 0.94) of the thermodynamic model (Eq. 3) with a = -2.7 ± 0.03 and c = 65 ± 2.5. </a:t>
            </a:r>
            <a:r>
              <a:rPr lang="en-US" b="1" dirty="0"/>
              <a:t>(b)</a:t>
            </a:r>
            <a:r>
              <a:rPr lang="en-US" dirty="0"/>
              <a:t> Equilibrium constant of uranium metal-silicate partitioning (Eq. 2) as a function of the reciprocal temperature. The line corresponds to the least squares fit (R</a:t>
            </a:r>
            <a:r>
              <a:rPr lang="en-US" baseline="30000" dirty="0"/>
              <a:t>2 </a:t>
            </a:r>
            <a:r>
              <a:rPr lang="en-US" dirty="0"/>
              <a:t>= 0.91) of the thermodynamic model (Eq. 4) with a = -0.55 ± 0.21, b = -10133 ± 642 and </a:t>
            </a:r>
            <a:r>
              <a:rPr lang="en-US" dirty="0" err="1"/>
              <a:t>ε</a:t>
            </a:r>
            <a:r>
              <a:rPr lang="en-US" i="1" baseline="-25000" dirty="0" err="1">
                <a:effectLst/>
              </a:rPr>
              <a:t>U</a:t>
            </a:r>
            <a:r>
              <a:rPr lang="en-US" i="1" baseline="30000" dirty="0" err="1">
                <a:effectLst/>
              </a:rPr>
              <a:t>O</a:t>
            </a:r>
            <a:r>
              <a:rPr lang="en-US" dirty="0"/>
              <a:t> = -31.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29/09/2017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534A2C8-BF50-4D8F-AFF9-DFBFEBB195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6840" y="4081425"/>
            <a:ext cx="181382" cy="229504"/>
          </a:xfrm>
          <a:prstGeom prst="rect">
            <a:avLst/>
          </a:prstGeom>
        </p:spPr>
      </p:pic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538" y="179388"/>
            <a:ext cx="4535488" cy="693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Blanchard </a:t>
            </a:r>
            <a:r>
              <a:rPr lang="fr-FR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fr-FR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fr-FR" altLang="en-US" sz="14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solubility of heat-producing </a:t>
            </a:r>
            <a:b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elements in Earth’s core</a:t>
            </a:r>
            <a:endParaRPr lang="en-GB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Blanchard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1-5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737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pic>
        <p:nvPicPr>
          <p:cNvPr id="14" name="Picture 13" descr="A map with text&#10;&#10;Description generated with very high confidence">
            <a:extLst>
              <a:ext uri="{FF2B5EF4-FFF2-40B4-BE49-F238E27FC236}">
                <a16:creationId xmlns:a16="http://schemas.microsoft.com/office/drawing/2014/main" id="{7FEEB3CF-F273-46A5-930A-8B56E6FBB3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080" y="940279"/>
            <a:ext cx="7515432" cy="5167161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643134" y="1547665"/>
            <a:ext cx="2380892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1</a:t>
            </a:r>
            <a:r>
              <a:rPr lang="en-US" sz="1100" dirty="0"/>
              <a:t> Thermodynamic models of K and U partitioning between metal and silicate. </a:t>
            </a:r>
            <a:r>
              <a:rPr lang="en-US" sz="1100" b="1" dirty="0"/>
              <a:t>(a)</a:t>
            </a:r>
            <a:r>
              <a:rPr lang="en-US" sz="1100" dirty="0"/>
              <a:t> Equilibrium constant for potassium metal-silicate partitioning (Eq. 1) as a function of P/T. The line corresponds to the least squares fit (R</a:t>
            </a:r>
            <a:r>
              <a:rPr lang="en-US" sz="1100" baseline="30000" dirty="0"/>
              <a:t>2 </a:t>
            </a:r>
            <a:r>
              <a:rPr lang="en-US" sz="1100" dirty="0"/>
              <a:t>= 0.94) of the thermodynamic model (Eq. 3) with a = -2.7 ± 0.03 and c = 65 ± 2.5. </a:t>
            </a:r>
            <a:r>
              <a:rPr lang="en-US" sz="1100" b="1" dirty="0"/>
              <a:t>(b)</a:t>
            </a:r>
            <a:r>
              <a:rPr lang="en-US" sz="1100" dirty="0"/>
              <a:t> Equilibrium constant of uranium metal-silicate partitioning (Eq. 2) as a function of the reciprocal temperature. The line corresponds to the least squares fit (R</a:t>
            </a:r>
            <a:r>
              <a:rPr lang="en-US" sz="1100" baseline="30000" dirty="0"/>
              <a:t>2 </a:t>
            </a:r>
            <a:r>
              <a:rPr lang="en-US" sz="1100" dirty="0"/>
              <a:t>= 0.91) of the thermodynamic model (Eq. 4) with a = -0.55 ± 0.21, b = -10133 ± 642 and  </a:t>
            </a:r>
          </a:p>
          <a:p>
            <a:r>
              <a:rPr lang="en-US" sz="1100" dirty="0"/>
              <a:t>      = -31.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43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Marie-Aude Hulshoff</cp:lastModifiedBy>
  <cp:revision>6</cp:revision>
  <dcterms:created xsi:type="dcterms:W3CDTF">2017-09-25T10:29:42Z</dcterms:created>
  <dcterms:modified xsi:type="dcterms:W3CDTF">2017-09-29T09:13:09Z</dcterms:modified>
</cp:coreProperties>
</file>