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>
        <p:scale>
          <a:sx n="100" d="100"/>
          <a:sy n="100" d="100"/>
        </p:scale>
        <p:origin x="353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1" dirty="0"/>
              <a:t>Figure 2</a:t>
            </a:r>
            <a:r>
              <a:rPr lang="en-US" dirty="0"/>
              <a:t> Concentration of K and U in the core from continuous core-formation models, assuming two magma ocean geotherms: cool (</a:t>
            </a:r>
            <a:r>
              <a:rPr lang="en-US" b="1" dirty="0"/>
              <a:t>A1,2,3</a:t>
            </a:r>
            <a:r>
              <a:rPr lang="en-US" dirty="0"/>
              <a:t>) and warm (</a:t>
            </a:r>
            <a:r>
              <a:rPr lang="en-US" b="1" dirty="0"/>
              <a:t>B1,2,3</a:t>
            </a:r>
            <a:r>
              <a:rPr lang="en-US" dirty="0"/>
              <a:t>). The top panel is the abundance of </a:t>
            </a:r>
            <a:r>
              <a:rPr lang="en-US" baseline="30000" dirty="0"/>
              <a:t>238</a:t>
            </a:r>
            <a:r>
              <a:rPr lang="en-US" dirty="0"/>
              <a:t>U and </a:t>
            </a:r>
            <a:r>
              <a:rPr lang="en-US" baseline="30000" dirty="0"/>
              <a:t>235</a:t>
            </a:r>
            <a:r>
              <a:rPr lang="en-US" dirty="0"/>
              <a:t>U as a function of time, the middle panel corresponds to that of </a:t>
            </a:r>
            <a:r>
              <a:rPr lang="en-US" baseline="30000" dirty="0"/>
              <a:t>40</a:t>
            </a:r>
            <a:r>
              <a:rPr lang="en-US" dirty="0"/>
              <a:t>K as a function of time, and the bottom panel is the total power produced in the core by the radioactive decay of these three radionuclides over time.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Blanchard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solubility of heat-producing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in Earth’s core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Blanchard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1-5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06271" y="2092140"/>
            <a:ext cx="23808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 Concentration of K and U in the core from continuous core-formation models, assuming two magma ocean geotherms: cool (</a:t>
            </a:r>
            <a:r>
              <a:rPr lang="en-US" sz="1100" b="1" dirty="0"/>
              <a:t>A1,2,3</a:t>
            </a:r>
            <a:r>
              <a:rPr lang="en-US" sz="1100" dirty="0"/>
              <a:t>) and warm (</a:t>
            </a:r>
            <a:r>
              <a:rPr lang="en-US" sz="1100" b="1" dirty="0"/>
              <a:t>B1,2,3</a:t>
            </a:r>
            <a:r>
              <a:rPr lang="en-US" sz="1100" dirty="0"/>
              <a:t>). The top panel is the abundance of </a:t>
            </a:r>
            <a:r>
              <a:rPr lang="en-US" sz="1100" baseline="30000" dirty="0"/>
              <a:t>238</a:t>
            </a:r>
            <a:r>
              <a:rPr lang="en-US" sz="1100" dirty="0"/>
              <a:t>U and </a:t>
            </a:r>
            <a:r>
              <a:rPr lang="en-US" sz="1100" baseline="30000" dirty="0"/>
              <a:t>235</a:t>
            </a:r>
            <a:r>
              <a:rPr lang="en-US" sz="1100" dirty="0"/>
              <a:t>U as a function of time, the middle panel corresponds to that of </a:t>
            </a:r>
            <a:r>
              <a:rPr lang="en-US" sz="1100" baseline="30000" dirty="0"/>
              <a:t>40</a:t>
            </a:r>
            <a:r>
              <a:rPr lang="en-US" sz="1100" dirty="0"/>
              <a:t>K as a function of time, and the bottom panel is the total power produced in the core by the radioactive decay of these three radionuclides over time. </a:t>
            </a:r>
            <a:endParaRPr lang="en-GB" sz="1100" dirty="0"/>
          </a:p>
        </p:txBody>
      </p:sp>
      <p:pic>
        <p:nvPicPr>
          <p:cNvPr id="17" name="Picture 16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31521F3-BF0D-4A49-A96F-616A7C293B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72" y="374469"/>
            <a:ext cx="4091748" cy="584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4</cp:revision>
  <dcterms:created xsi:type="dcterms:W3CDTF">2017-09-25T10:29:42Z</dcterms:created>
  <dcterms:modified xsi:type="dcterms:W3CDTF">2017-09-25T10:48:18Z</dcterms:modified>
</cp:coreProperties>
</file>