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 K-edge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-weighted EXAFS data of the solid samples collected over the course of the pyrite synthesis experiments conducted without aqueous Ni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starting solution. Experimental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c(k) functions (left panel) and corresponding Fast Fourier Transforms (centre panel) are displayed as black lines.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 initio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calculation of the EXAFS spectra of the pyrite end product is displayed in purple (Table S-3). Linear combination least squares (LC-LS) fits of the solid samples collected over the course of the synthesis experiments are displayed in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gray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curves. Proportions of the LC-LS fitting components (right panel) are reported in Table S-4.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4610" y="179388"/>
            <a:ext cx="3809416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Morin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Nickel accelerates pyrite nucleation at ambient temperature 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Morin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6-11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1433463"/>
            <a:ext cx="2520261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S-2</a:t>
            </a:r>
            <a:r>
              <a:rPr lang="en-GB" sz="1100" dirty="0"/>
              <a:t> Fe K-edge </a:t>
            </a:r>
            <a:r>
              <a:rPr lang="en-GB" sz="1100" i="1" dirty="0"/>
              <a:t>k</a:t>
            </a:r>
            <a:r>
              <a:rPr lang="en-GB" sz="1100" baseline="30000" dirty="0"/>
              <a:t>3</a:t>
            </a:r>
            <a:r>
              <a:rPr lang="en-GB" sz="1100" dirty="0"/>
              <a:t>-weighted EXAFS data of the solid samples collected over the course of the pyrite synthesis experiments conducted without aqueous Ni</a:t>
            </a:r>
            <a:r>
              <a:rPr lang="en-GB" sz="1100" baseline="30000" dirty="0"/>
              <a:t> </a:t>
            </a:r>
            <a:r>
              <a:rPr lang="en-GB" sz="1100" dirty="0"/>
              <a:t>in the starting solution. Experimental </a:t>
            </a:r>
            <a:r>
              <a:rPr lang="en-GB" sz="1100" i="1" dirty="0"/>
              <a:t>k</a:t>
            </a:r>
            <a:r>
              <a:rPr lang="en-GB" sz="1100" baseline="30000" dirty="0"/>
              <a:t>3</a:t>
            </a:r>
            <a:r>
              <a:rPr lang="en-GB" sz="1100" dirty="0"/>
              <a:t>c(k) functions (left panel) and corresponding Fast Fourier Transforms (centre panel) are displayed as black lines. </a:t>
            </a:r>
            <a:r>
              <a:rPr lang="en-GB" sz="1100" i="1" dirty="0"/>
              <a:t>Ab initio</a:t>
            </a:r>
            <a:r>
              <a:rPr lang="en-GB" sz="1100" dirty="0"/>
              <a:t> calculation of the EXAFS spectra of the pyrite end product is displayed in purple (Table S-3). Linear combination least squares (LC-LS) fits of the solid samples collected over the course of the synthesis experiments are displayed in </a:t>
            </a:r>
            <a:r>
              <a:rPr lang="en-GB" sz="1100" dirty="0" err="1"/>
              <a:t>gray</a:t>
            </a:r>
            <a:r>
              <a:rPr lang="en-GB" sz="1100" dirty="0"/>
              <a:t> curves. Proportions of the LC-LS fitting components (right panel) are reported in Table S-4. 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9083EA59-B20B-4914-AE0F-7328DF496F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160272"/>
            <a:ext cx="6385810" cy="5173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276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</cp:lastModifiedBy>
  <cp:revision>13</cp:revision>
  <dcterms:created xsi:type="dcterms:W3CDTF">2017-09-25T10:29:42Z</dcterms:created>
  <dcterms:modified xsi:type="dcterms:W3CDTF">2017-10-02T18:22:48Z</dcterms:modified>
</cp:coreProperties>
</file>