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S-1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Dependence of the Fe–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exchange coefficient between magnetite and rhyolitic melt on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</a:t>
            </a:r>
            <a:r>
              <a:rPr lang="en-US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melt alumina saturation index.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en-US" sz="1200" kern="1200" baseline="-25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</a:t>
            </a:r>
            <a:r>
              <a:rPr lang="en-US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  <a:r>
              <a:rPr lang="en-US" sz="1200" kern="1200" baseline="-25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</a:t>
            </a:r>
            <a:r>
              <a:rPr lang="en-US" sz="1200" kern="1200" baseline="30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mgt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/melt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refers to 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en-US" sz="1200" kern="1200" baseline="-25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FeOtot</a:t>
            </a:r>
            <a:r>
              <a:rPr lang="en-US" sz="1200" kern="1200" baseline="30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mgt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/melt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)/(D</a:t>
            </a:r>
            <a:r>
              <a:rPr lang="en-US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TiO2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mgt/melt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whereas ASI refers to molar Al</a:t>
            </a:r>
            <a:r>
              <a:rPr lang="en-US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</a:t>
            </a:r>
            <a:r>
              <a:rPr lang="en-US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Na</a:t>
            </a:r>
            <a:r>
              <a:rPr lang="en-US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+ K</a:t>
            </a:r>
            <a:r>
              <a:rPr lang="en-US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O). The dataset comprises magnetite–melt pairs from 50 different experiments performed at three different oxygen fugacity buffers, temperatures of 800-1000 °C, pressures of 100-500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MPa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with melt ASI values of 0.71-1.12, and magnetite compositions of 0.2-14 wt. % TiO</a:t>
            </a:r>
            <a:r>
              <a:rPr lang="en-US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Arató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Audétat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2017). 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639" y="179388"/>
            <a:ext cx="385438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 err="1">
                <a:latin typeface="Arial" panose="020B0604020202020204" pitchFamily="34" charset="0"/>
              </a:rPr>
              <a:t>Arató</a:t>
            </a:r>
            <a:r>
              <a:rPr lang="de-AT" altLang="en-US" sz="1400" b="1" dirty="0">
                <a:latin typeface="Arial" panose="020B0604020202020204" pitchFamily="34" charset="0"/>
              </a:rPr>
              <a:t> and </a:t>
            </a:r>
            <a:r>
              <a:rPr lang="de-AT" altLang="en-US" sz="1400" b="1" dirty="0" err="1">
                <a:latin typeface="Arial" panose="020B0604020202020204" pitchFamily="34" charset="0"/>
              </a:rPr>
              <a:t>Audétat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FeTiMM</a:t>
            </a: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 new </a:t>
            </a:r>
            <a:r>
              <a:rPr lang="en-GB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oxybarometer</a:t>
            </a: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mafic to felsic magmas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</a:t>
            </a:r>
            <a:r>
              <a:rPr lang="de-AT" altLang="en-US" sz="1200" b="1" dirty="0" err="1">
                <a:latin typeface="Arial" panose="020B0604020202020204" pitchFamily="34" charset="0"/>
              </a:rPr>
              <a:t>Arató</a:t>
            </a:r>
            <a:r>
              <a:rPr lang="de-AT" altLang="en-US" sz="1200" b="1" dirty="0">
                <a:latin typeface="Arial" panose="020B0604020202020204" pitchFamily="34" charset="0"/>
              </a:rPr>
              <a:t> and </a:t>
            </a:r>
            <a:r>
              <a:rPr lang="de-AT" altLang="en-US" sz="1200" b="1" dirty="0" err="1">
                <a:latin typeface="Arial" panose="020B0604020202020204" pitchFamily="34" charset="0"/>
              </a:rPr>
              <a:t>Audétat</a:t>
            </a:r>
            <a:r>
              <a:rPr lang="de-AT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19-23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740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274938" y="4378196"/>
            <a:ext cx="238696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S-1</a:t>
            </a:r>
            <a:r>
              <a:rPr lang="en-US" sz="1100" dirty="0"/>
              <a:t> Dependence of the Fe–</a:t>
            </a:r>
            <a:r>
              <a:rPr lang="en-US" sz="1100" dirty="0" err="1"/>
              <a:t>Ti</a:t>
            </a:r>
            <a:r>
              <a:rPr lang="en-US" sz="1100" dirty="0"/>
              <a:t> exchange coefficient between magnetite and rhyolitic melt on </a:t>
            </a:r>
            <a:r>
              <a:rPr lang="en-US" sz="1100" i="1" dirty="0"/>
              <a:t>f</a:t>
            </a:r>
            <a:r>
              <a:rPr lang="en-US" sz="1100" dirty="0"/>
              <a:t>O</a:t>
            </a:r>
            <a:r>
              <a:rPr lang="en-US" sz="1100" baseline="-25000" dirty="0"/>
              <a:t>2</a:t>
            </a:r>
            <a:r>
              <a:rPr lang="en-US" sz="1100" dirty="0"/>
              <a:t> and melt alumina saturation index. </a:t>
            </a:r>
            <a:r>
              <a:rPr lang="en-US" sz="1100" dirty="0" err="1"/>
              <a:t>D</a:t>
            </a:r>
            <a:r>
              <a:rPr lang="en-US" sz="1100" baseline="-25000" dirty="0" err="1"/>
              <a:t>Fe</a:t>
            </a:r>
            <a:r>
              <a:rPr lang="en-US" sz="1100" baseline="-25000" dirty="0"/>
              <a:t>–</a:t>
            </a:r>
            <a:r>
              <a:rPr lang="en-US" sz="1100" baseline="-25000" dirty="0" err="1"/>
              <a:t>Ti</a:t>
            </a:r>
            <a:r>
              <a:rPr lang="en-US" sz="1100" baseline="30000" dirty="0" err="1"/>
              <a:t>mgt</a:t>
            </a:r>
            <a:r>
              <a:rPr lang="en-US" sz="1100" baseline="30000" dirty="0"/>
              <a:t>/melt</a:t>
            </a:r>
            <a:r>
              <a:rPr lang="en-US" sz="1100" dirty="0"/>
              <a:t> refers to (</a:t>
            </a:r>
            <a:r>
              <a:rPr lang="en-US" sz="1100" dirty="0" err="1"/>
              <a:t>D</a:t>
            </a:r>
            <a:r>
              <a:rPr lang="en-US" sz="1100" baseline="-25000" dirty="0" err="1"/>
              <a:t>FeOtot</a:t>
            </a:r>
            <a:r>
              <a:rPr lang="en-US" sz="1100" baseline="30000" dirty="0" err="1"/>
              <a:t>mgt</a:t>
            </a:r>
            <a:r>
              <a:rPr lang="en-US" sz="1100" baseline="30000" dirty="0"/>
              <a:t>/melt</a:t>
            </a:r>
            <a:r>
              <a:rPr lang="en-US" sz="1100" dirty="0"/>
              <a:t>)/(D</a:t>
            </a:r>
            <a:r>
              <a:rPr lang="en-US" sz="1100" baseline="-25000" dirty="0"/>
              <a:t>TiO2</a:t>
            </a:r>
            <a:r>
              <a:rPr lang="en-US" sz="1100" baseline="30000" dirty="0"/>
              <a:t>mgt/melt</a:t>
            </a:r>
            <a:r>
              <a:rPr lang="en-US" sz="1100" dirty="0"/>
              <a:t>), whereas ASI refers to molar Al</a:t>
            </a:r>
            <a:r>
              <a:rPr lang="en-US" sz="1100" baseline="-25000" dirty="0"/>
              <a:t>2</a:t>
            </a:r>
            <a:r>
              <a:rPr lang="en-US" sz="1100" dirty="0"/>
              <a:t>O</a:t>
            </a:r>
            <a:r>
              <a:rPr lang="en-US" sz="1100" baseline="-25000" dirty="0"/>
              <a:t>3</a:t>
            </a:r>
            <a:r>
              <a:rPr lang="en-US" sz="1100" dirty="0"/>
              <a:t> /(</a:t>
            </a:r>
            <a:r>
              <a:rPr lang="en-US" sz="1100" dirty="0" err="1"/>
              <a:t>CaO</a:t>
            </a:r>
            <a:r>
              <a:rPr lang="en-US" sz="1100" dirty="0"/>
              <a:t> + Na</a:t>
            </a:r>
            <a:r>
              <a:rPr lang="en-US" sz="1100" baseline="-25000" dirty="0"/>
              <a:t>2</a:t>
            </a:r>
            <a:r>
              <a:rPr lang="en-US" sz="1100" dirty="0"/>
              <a:t>O + K</a:t>
            </a:r>
            <a:r>
              <a:rPr lang="en-US" sz="1100" baseline="-25000" dirty="0"/>
              <a:t>2</a:t>
            </a:r>
            <a:r>
              <a:rPr lang="en-US" sz="1100" dirty="0"/>
              <a:t>O). The dataset comprises magnetite–melt pairs from 50 different experiments performed …</a:t>
            </a:r>
            <a:endParaRPr lang="en-GB" sz="1100" dirty="0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361C8679-79A7-4669-AA1A-9219A041EF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137" y="1393141"/>
            <a:ext cx="7699796" cy="4940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216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17</cp:revision>
  <dcterms:created xsi:type="dcterms:W3CDTF">2017-09-25T10:29:42Z</dcterms:created>
  <dcterms:modified xsi:type="dcterms:W3CDTF">2017-10-12T13:00:27Z</dcterms:modified>
</cp:coreProperties>
</file>