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S-3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of reported experimental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b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with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b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obtained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magnetite–ilmenite (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Ghiorso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Evans, 2008) for 59 ilmenite-bearing experiments taken from the literature. Oxygen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fugacities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reported in log units relative to the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fayalite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-magnetite-quartz (FMQ) buffer.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39" y="179388"/>
            <a:ext cx="385438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 err="1">
                <a:latin typeface="Arial" panose="020B0604020202020204" pitchFamily="34" charset="0"/>
              </a:rPr>
              <a:t>Arató</a:t>
            </a:r>
            <a:r>
              <a:rPr lang="de-AT" altLang="en-US" sz="1400" b="1" dirty="0">
                <a:latin typeface="Arial" panose="020B0604020202020204" pitchFamily="34" charset="0"/>
              </a:rPr>
              <a:t> and </a:t>
            </a:r>
            <a:r>
              <a:rPr lang="de-AT" altLang="en-US" sz="1400" b="1" dirty="0" err="1">
                <a:latin typeface="Arial" panose="020B0604020202020204" pitchFamily="34" charset="0"/>
              </a:rPr>
              <a:t>Audétat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FeTiMM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new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oxybarometer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mafic to felsic magmas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dirty="0" err="1">
                <a:latin typeface="Arial" panose="020B0604020202020204" pitchFamily="34" charset="0"/>
              </a:rPr>
              <a:t>Arató</a:t>
            </a:r>
            <a:r>
              <a:rPr lang="de-AT" altLang="en-US" sz="1200" b="1" dirty="0">
                <a:latin typeface="Arial" panose="020B0604020202020204" pitchFamily="34" charset="0"/>
              </a:rPr>
              <a:t> and </a:t>
            </a:r>
            <a:r>
              <a:rPr lang="de-AT" altLang="en-US" sz="1200" b="1" dirty="0" err="1">
                <a:latin typeface="Arial" panose="020B0604020202020204" pitchFamily="34" charset="0"/>
              </a:rPr>
              <a:t>Audétat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19-23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740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4592161"/>
            <a:ext cx="238696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S-3 </a:t>
            </a:r>
            <a:r>
              <a:rPr lang="en-US" sz="1100" dirty="0"/>
              <a:t>Comparison of reported experimental </a:t>
            </a:r>
            <a:r>
              <a:rPr lang="en-US" sz="1100" i="1" dirty="0"/>
              <a:t>f</a:t>
            </a:r>
            <a:r>
              <a:rPr lang="en-US" sz="1100" dirty="0"/>
              <a:t>O</a:t>
            </a:r>
            <a:r>
              <a:rPr lang="en-US" sz="1100" baseline="-25000" dirty="0"/>
              <a:t>2</a:t>
            </a:r>
            <a:r>
              <a:rPr lang="en-US" sz="1100" dirty="0"/>
              <a:t> values with </a:t>
            </a:r>
            <a:r>
              <a:rPr lang="en-US" sz="1100" i="1" dirty="0"/>
              <a:t>f</a:t>
            </a:r>
            <a:r>
              <a:rPr lang="en-US" sz="1100" dirty="0"/>
              <a:t>O</a:t>
            </a:r>
            <a:r>
              <a:rPr lang="en-US" sz="1100" baseline="-25000" dirty="0"/>
              <a:t>2</a:t>
            </a:r>
            <a:r>
              <a:rPr lang="en-US" sz="1100" dirty="0"/>
              <a:t> values obtained </a:t>
            </a:r>
            <a:r>
              <a:rPr lang="en-US" sz="1100" i="1" dirty="0"/>
              <a:t>via</a:t>
            </a:r>
            <a:r>
              <a:rPr lang="en-US" sz="1100" dirty="0"/>
              <a:t> magnetite–ilmenite (</a:t>
            </a:r>
            <a:r>
              <a:rPr lang="en-US" sz="1100" dirty="0" err="1"/>
              <a:t>Ghiorso</a:t>
            </a:r>
            <a:r>
              <a:rPr lang="en-US" sz="1100" dirty="0"/>
              <a:t> and Evans, 2008) for 59 ilmenite-bearing experiments taken from the literature. Oxygen </a:t>
            </a:r>
            <a:r>
              <a:rPr lang="en-US" sz="1100" dirty="0" err="1"/>
              <a:t>fugacities</a:t>
            </a:r>
            <a:r>
              <a:rPr lang="en-US" sz="1100" dirty="0"/>
              <a:t> are reported in log units relative to the </a:t>
            </a:r>
            <a:r>
              <a:rPr lang="en-US" sz="1100" dirty="0" err="1"/>
              <a:t>fayalite</a:t>
            </a:r>
            <a:r>
              <a:rPr lang="en-US" sz="1100" dirty="0"/>
              <a:t>-magnetite-quartz (FMQ) buffer.</a:t>
            </a:r>
            <a:endParaRPr lang="en-GB" sz="11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5F06B2F-55F5-4AD5-8ACC-F2DD85C2F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82" y="1012825"/>
            <a:ext cx="5143450" cy="51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142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19</cp:revision>
  <dcterms:created xsi:type="dcterms:W3CDTF">2017-09-25T10:29:42Z</dcterms:created>
  <dcterms:modified xsi:type="dcterms:W3CDTF">2017-10-12T13:03:09Z</dcterms:modified>
</cp:coreProperties>
</file>