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>
        <p:scale>
          <a:sx n="60" d="100"/>
          <a:sy n="60" d="100"/>
        </p:scale>
        <p:origin x="10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4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Correlative μ-XRF and SEM microscopy.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XRF maps of P (red), Si (green) and S (blue). The brightest P spots were subsequently imaged by SEM. Many hotspots correspond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-loaded MTB cells as shown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Other hotspots were almost exclusively Fe phosphate precipitates (Fig. S-5).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05/11/2017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79388"/>
            <a:ext cx="449927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latin typeface="Arial" panose="020B0604020202020204" pitchFamily="34" charset="0"/>
              </a:rPr>
              <a:t>Rivas-</a:t>
            </a:r>
            <a:r>
              <a:rPr lang="de-AT" altLang="en-US" sz="1400" b="1" dirty="0" err="1">
                <a:latin typeface="Arial" panose="020B0604020202020204" pitchFamily="34" charset="0"/>
              </a:rPr>
              <a:t>Lamelo</a:t>
            </a:r>
            <a:r>
              <a:rPr lang="de-AT" altLang="en-US" sz="1400" b="1" dirty="0">
                <a:latin typeface="Arial" panose="020B0604020202020204" pitchFamily="34" charset="0"/>
              </a:rPr>
              <a:t> </a:t>
            </a:r>
            <a:r>
              <a:rPr lang="de-AT" altLang="en-US" sz="1400" b="1" i="1" dirty="0">
                <a:latin typeface="Arial" panose="020B0604020202020204" pitchFamily="34" charset="0"/>
              </a:rPr>
              <a:t>et al</a:t>
            </a:r>
            <a:r>
              <a:rPr lang="de-AT" altLang="en-US" sz="1400" b="1" dirty="0">
                <a:latin typeface="Arial" panose="020B0604020202020204" pitchFamily="34" charset="0"/>
              </a:rPr>
              <a:t>.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Magnetotactic</a:t>
            </a: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bacteria as a new model for P sequestration in the ferruginous Lake </a:t>
            </a:r>
            <a:r>
              <a:rPr lang="en-GB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Pavin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 Rivas-</a:t>
            </a:r>
            <a:r>
              <a:rPr lang="de-AT" altLang="en-US" sz="1200" b="1" dirty="0" err="1">
                <a:latin typeface="Arial" panose="020B0604020202020204" pitchFamily="34" charset="0"/>
              </a:rPr>
              <a:t>Lamelo</a:t>
            </a:r>
            <a:r>
              <a:rPr lang="de-AT" altLang="en-US" sz="1200" b="1" dirty="0">
                <a:latin typeface="Arial" panose="020B0604020202020204" pitchFamily="34" charset="0"/>
              </a:rPr>
              <a:t>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35-41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743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395110" y="4464272"/>
            <a:ext cx="23869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4 </a:t>
            </a:r>
            <a:r>
              <a:rPr lang="en-US" sz="1100" dirty="0"/>
              <a:t>Correlative μ-XRF and SEM microscopy. </a:t>
            </a:r>
            <a:r>
              <a:rPr lang="en-US" sz="1100" b="1" dirty="0"/>
              <a:t>Centre</a:t>
            </a:r>
            <a:r>
              <a:rPr lang="en-US" sz="1100" dirty="0"/>
              <a:t>: XRF maps of P (red), Si (green) and S (blue). The brightest P spots were subsequently imaged by SEM. Many hotspots correspond to </a:t>
            </a:r>
            <a:r>
              <a:rPr lang="en-US" sz="1100" dirty="0" err="1"/>
              <a:t>polyP</a:t>
            </a:r>
            <a:r>
              <a:rPr lang="en-US" sz="1100" dirty="0"/>
              <a:t>-loaded MTB cells as shown in </a:t>
            </a:r>
            <a:r>
              <a:rPr lang="en-US" sz="1100" b="1" dirty="0"/>
              <a:t>(a)</a:t>
            </a:r>
            <a:r>
              <a:rPr lang="en-US" sz="1100" dirty="0"/>
              <a:t> to </a:t>
            </a:r>
            <a:r>
              <a:rPr lang="en-US" sz="1100" b="1" dirty="0"/>
              <a:t>(l)</a:t>
            </a:r>
            <a:r>
              <a:rPr lang="en-US" sz="1100" dirty="0"/>
              <a:t>. Other hotspots were almost exclusively Fe phosphate precipitates (Fig. S-5).</a:t>
            </a:r>
            <a:endParaRPr lang="en-GB" sz="11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2640099-E135-4CC8-B2A8-94A2C6CACF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1" y="596106"/>
            <a:ext cx="5494983" cy="54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184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21</cp:revision>
  <dcterms:created xsi:type="dcterms:W3CDTF">2017-09-25T10:29:42Z</dcterms:created>
  <dcterms:modified xsi:type="dcterms:W3CDTF">2017-11-05T13:30:44Z</dcterms:modified>
</cp:coreProperties>
</file>