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p:scale>
          <a:sx n="60" d="100"/>
          <a:sy n="60" d="100"/>
        </p:scale>
        <p:origin x="105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05/11/2017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‹N°›</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Figure S-3</a:t>
            </a:r>
            <a:r>
              <a:rPr lang="en-US" sz="1200" kern="1200" dirty="0">
                <a:solidFill>
                  <a:schemeClr val="tx1"/>
                </a:solidFill>
                <a:effectLst/>
                <a:latin typeface="+mn-lt"/>
                <a:ea typeface="+mn-ea"/>
                <a:cs typeface="+mn-cs"/>
              </a:rPr>
              <a:t> Fluorescence spectra of DAPI-stained nucleic acid (blue) and DAPI-stained polyphosphate (green). Fluorescence maps of the two components as shown in Figure 2a are obtained by measuring fluorescence spectra on each pixel of the image and fitting the resulting spectra as linear combinations of these two reference spectra.</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05/11/2017</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05/11/2017</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05/11/2017</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05/11/2017</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05/11/2017</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05/11/2017</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05/11/2017</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05/11/2017</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05/11/2017</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05/11/2017</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05/11/2017</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05/11/2017</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‹N°›</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7524750" y="179388"/>
            <a:ext cx="4499277"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de-AT" altLang="en-US" sz="1400" b="1" dirty="0">
                <a:latin typeface="Arial" panose="020B0604020202020204" pitchFamily="34" charset="0"/>
              </a:rPr>
              <a:t>Rivas-</a:t>
            </a:r>
            <a:r>
              <a:rPr lang="de-AT" altLang="en-US" sz="1400" b="1" dirty="0" err="1">
                <a:latin typeface="Arial" panose="020B0604020202020204" pitchFamily="34" charset="0"/>
              </a:rPr>
              <a:t>Lamelo</a:t>
            </a:r>
            <a:r>
              <a:rPr lang="de-AT" altLang="en-US" sz="1400" b="1" dirty="0">
                <a:latin typeface="Arial" panose="020B0604020202020204" pitchFamily="34" charset="0"/>
              </a:rPr>
              <a:t> </a:t>
            </a:r>
            <a:r>
              <a:rPr lang="de-AT" altLang="en-US" sz="1400" b="1" i="1" dirty="0">
                <a:latin typeface="Arial" panose="020B0604020202020204" pitchFamily="34" charset="0"/>
              </a:rPr>
              <a:t>et al</a:t>
            </a:r>
            <a:r>
              <a:rPr lang="de-AT" altLang="en-US" sz="1400" b="1" dirty="0">
                <a:latin typeface="Arial" panose="020B0604020202020204" pitchFamily="34" charset="0"/>
              </a:rPr>
              <a:t>.</a:t>
            </a:r>
            <a:endParaRPr lang="en-US" altLang="en-US" sz="1400" b="1" dirty="0">
              <a:solidFill>
                <a:schemeClr val="tx1"/>
              </a:solidFill>
              <a:latin typeface="Arial" panose="020B0604020202020204" pitchFamily="34" charset="0"/>
              <a:cs typeface="Arial" panose="020B0604020202020204" pitchFamily="34" charset="0"/>
            </a:endParaRPr>
          </a:p>
          <a:p>
            <a:pPr algn="r">
              <a:spcAft>
                <a:spcPct val="0"/>
              </a:spcAft>
              <a:buSzPct val="45000"/>
              <a:buNone/>
            </a:pPr>
            <a:r>
              <a:rPr lang="en-GB" altLang="en-US" sz="1400" b="1" dirty="0" err="1">
                <a:solidFill>
                  <a:schemeClr val="tx1"/>
                </a:solidFill>
                <a:latin typeface="Arial" panose="020B0604020202020204" pitchFamily="34" charset="0"/>
                <a:cs typeface="Arial" panose="020B0604020202020204" pitchFamily="34" charset="0"/>
              </a:rPr>
              <a:t>Magnetotactic</a:t>
            </a:r>
            <a:r>
              <a:rPr lang="en-GB" altLang="en-US" sz="1400" b="1" dirty="0">
                <a:solidFill>
                  <a:schemeClr val="tx1"/>
                </a:solidFill>
                <a:latin typeface="Arial" panose="020B0604020202020204" pitchFamily="34" charset="0"/>
                <a:cs typeface="Arial" panose="020B0604020202020204" pitchFamily="34" charset="0"/>
              </a:rPr>
              <a:t> bacteria as a new model for P sequestration in the ferruginous Lake </a:t>
            </a:r>
            <a:r>
              <a:rPr lang="en-GB" altLang="en-US" sz="1400" b="1" dirty="0" err="1">
                <a:solidFill>
                  <a:schemeClr val="tx1"/>
                </a:solidFill>
                <a:latin typeface="Arial" panose="020B0604020202020204" pitchFamily="34" charset="0"/>
                <a:cs typeface="Arial" panose="020B0604020202020204" pitchFamily="34" charset="0"/>
              </a:rPr>
              <a:t>Pavin</a:t>
            </a:r>
            <a:endParaRPr lang="en-GB" altLang="en-US" sz="1400" b="1" dirty="0">
              <a:solidFill>
                <a:schemeClr val="tx1"/>
              </a:solidFill>
              <a:latin typeface="Arial" panose="020B0604020202020204" pitchFamily="34" charset="0"/>
              <a:cs typeface="Arial" panose="020B0604020202020204" pitchFamily="34" charset="0"/>
            </a:endParaRP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15900"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 Rivas-</a:t>
            </a:r>
            <a:r>
              <a:rPr lang="de-AT" altLang="en-US" sz="1200" b="1" dirty="0" err="1">
                <a:latin typeface="Arial" panose="020B0604020202020204" pitchFamily="34" charset="0"/>
              </a:rPr>
              <a:t>Lamelo</a:t>
            </a:r>
            <a:r>
              <a:rPr lang="de-AT" altLang="en-US" sz="1200" b="1" dirty="0">
                <a:latin typeface="Arial" panose="020B0604020202020204" pitchFamily="34" charset="0"/>
              </a:rPr>
              <a:t> </a:t>
            </a:r>
            <a:r>
              <a:rPr lang="de-AT" altLang="en-US" sz="1200" b="1" i="1" dirty="0">
                <a:latin typeface="Arial" panose="020B0604020202020204" pitchFamily="34" charset="0"/>
              </a:rPr>
              <a:t>et al. </a:t>
            </a:r>
            <a:r>
              <a:rPr lang="tr-TR" altLang="en-US" sz="1200" b="1" dirty="0">
                <a:latin typeface="Arial" panose="020B0604020202020204" pitchFamily="34" charset="0"/>
              </a:rPr>
              <a:t>(201</a:t>
            </a:r>
            <a:r>
              <a:rPr lang="en-US" altLang="en-US" sz="1200" b="1" dirty="0">
                <a:latin typeface="Arial" panose="020B0604020202020204" pitchFamily="34" charset="0"/>
              </a:rPr>
              <a:t>7</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5</a:t>
            </a:r>
            <a:r>
              <a:rPr lang="tr-TR" altLang="en-US" sz="1200" b="1" dirty="0">
                <a:latin typeface="Arial" panose="020B0604020202020204" pitchFamily="34" charset="0"/>
              </a:rPr>
              <a:t>, </a:t>
            </a:r>
            <a:r>
              <a:rPr lang="en-US" altLang="en-US" sz="1200" b="1" dirty="0">
                <a:latin typeface="Arial" panose="020B0604020202020204" pitchFamily="34" charset="0"/>
              </a:rPr>
              <a:t>35-41</a:t>
            </a:r>
            <a:r>
              <a:rPr lang="fr-FR" altLang="en-US" sz="1200" b="1" dirty="0">
                <a:latin typeface="Arial" panose="020B0604020202020204" pitchFamily="34" charset="0"/>
              </a:rPr>
              <a:t>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743</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9274938" y="6473628"/>
            <a:ext cx="2627313"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eaLnBrk="1">
              <a:spcAft>
                <a:spcPct val="0"/>
              </a:spcAft>
              <a:buSzPct val="45000"/>
              <a:buFont typeface="Wingdings" panose="05000000000000000000" pitchFamily="2" charset="2"/>
              <a:buNone/>
            </a:pPr>
            <a:r>
              <a:rPr lang="en-GB" altLang="en-US" sz="1000" dirty="0">
                <a:latin typeface="Arial" panose="020B0604020202020204" pitchFamily="34" charset="0"/>
              </a:rPr>
              <a:t>© 2017 European Association of Geochemistry</a:t>
            </a:r>
          </a:p>
        </p:txBody>
      </p:sp>
      <p:sp>
        <p:nvSpPr>
          <p:cNvPr id="15" name="Rectangle 14">
            <a:extLst>
              <a:ext uri="{FF2B5EF4-FFF2-40B4-BE49-F238E27FC236}">
                <a16:creationId xmlns:a16="http://schemas.microsoft.com/office/drawing/2014/main" id="{05D4F318-9649-4DF1-9E5F-E27D37E6A5EB}"/>
              </a:ext>
            </a:extLst>
          </p:cNvPr>
          <p:cNvSpPr/>
          <p:nvPr/>
        </p:nvSpPr>
        <p:spPr>
          <a:xfrm>
            <a:off x="9274938" y="4348963"/>
            <a:ext cx="2507140" cy="1785104"/>
          </a:xfrm>
          <a:prstGeom prst="rect">
            <a:avLst/>
          </a:prstGeom>
        </p:spPr>
        <p:txBody>
          <a:bodyPr wrap="square">
            <a:spAutoFit/>
          </a:bodyPr>
          <a:lstStyle/>
          <a:p>
            <a:r>
              <a:rPr lang="en-US" sz="1100" b="1" dirty="0"/>
              <a:t>Figure S-3</a:t>
            </a:r>
            <a:r>
              <a:rPr lang="en-US" sz="1100" dirty="0"/>
              <a:t> Fluorescence spectra of DAPI-stained nucleic acid (blue) and DAPI-stained polyphosphate (green). Fluorescence maps of the two components as shown in Figure 2a are obtained by measuring fluorescence spectra on each pixel of the image and fitting the resulting spectra as linear combinations of these two reference spectra.</a:t>
            </a:r>
            <a:endParaRPr lang="en-GB" sz="1100" dirty="0"/>
          </a:p>
        </p:txBody>
      </p:sp>
      <p:pic>
        <p:nvPicPr>
          <p:cNvPr id="21" name="Image 20">
            <a:extLst>
              <a:ext uri="{FF2B5EF4-FFF2-40B4-BE49-F238E27FC236}">
                <a16:creationId xmlns:a16="http://schemas.microsoft.com/office/drawing/2014/main" id="{C8425534-6BC3-4C5B-8493-EA26973D05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8375" y="1334126"/>
            <a:ext cx="6638923" cy="4799941"/>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160</Words>
  <Application>Microsoft Office PowerPoint</Application>
  <PresentationFormat>Grand écran</PresentationFormat>
  <Paragraphs>7</Paragraphs>
  <Slides>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ＭＳ Ｐゴシック</vt:lpstr>
      <vt:lpstr>Arial</vt:lpstr>
      <vt:lpstr>Calibri</vt:lpstr>
      <vt:lpstr>Calibri Light</vt:lpstr>
      <vt:lpstr>msgothic</vt:lpstr>
      <vt:lpstr>Wingdings</vt:lpstr>
      <vt:lpstr>Office Theme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24</cp:revision>
  <dcterms:created xsi:type="dcterms:W3CDTF">2017-09-25T10:29:42Z</dcterms:created>
  <dcterms:modified xsi:type="dcterms:W3CDTF">2017-11-05T13:35:54Z</dcterms:modified>
</cp:coreProperties>
</file>