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S-6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Distribution of the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pixel P intensity on the μ-XRF map shown in Figure 4. Most of the P-containing pixels have a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pixel intensity below 144.3 (median value, indicated by a bold vertical line in the bottom box). The MTB-containing pixel with the highest P content (Fig. 4k) is labelled. Below the histogram, the box boundaries indicate the first and third quartiles (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pixel intensities of 88.7 and 265.9, respectively). The horizontal dashed line extending to the right encompasses 99.9 % of the P-containing pixels (up to 2826.9). Outliers are represented by individual points. P intensities of the MTB-containing pixels identified by SEM (Fig. 4) are represented by single black dots. On the right, SEM picture of non-MTB microbial cell contained in a pixel with a P intensity of 181.8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(indicated by a grey star above the corresponding histogram bin)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i.e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slightly above the median.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179388"/>
            <a:ext cx="449927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latin typeface="Arial" panose="020B0604020202020204" pitchFamily="34" charset="0"/>
              </a:rPr>
              <a:t>Rivas-</a:t>
            </a:r>
            <a:r>
              <a:rPr lang="de-AT" altLang="en-US" sz="1400" b="1" dirty="0" err="1">
                <a:latin typeface="Arial" panose="020B0604020202020204" pitchFamily="34" charset="0"/>
              </a:rPr>
              <a:t>Lamelo</a:t>
            </a:r>
            <a:r>
              <a:rPr lang="de-AT" altLang="en-US" sz="1400" b="1" dirty="0">
                <a:latin typeface="Arial" panose="020B0604020202020204" pitchFamily="34" charset="0"/>
              </a:rPr>
              <a:t> </a:t>
            </a:r>
            <a:r>
              <a:rPr lang="de-AT" altLang="en-US" sz="1400" b="1" i="1" dirty="0">
                <a:latin typeface="Arial" panose="020B0604020202020204" pitchFamily="34" charset="0"/>
              </a:rPr>
              <a:t>et al</a:t>
            </a:r>
            <a:r>
              <a:rPr lang="de-AT" altLang="en-US" sz="1400" b="1" dirty="0">
                <a:latin typeface="Arial" panose="020B0604020202020204" pitchFamily="34" charset="0"/>
              </a:rPr>
              <a:t>.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Magnetotactic</a:t>
            </a: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bacteria as a new model for P sequestration in the ferruginous Lake </a:t>
            </a:r>
            <a:r>
              <a:rPr lang="en-GB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Pavin</a:t>
            </a:r>
            <a:endParaRPr lang="en-GB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Rivas-</a:t>
            </a:r>
            <a:r>
              <a:rPr lang="de-AT" altLang="en-US" sz="1200" b="1" dirty="0" err="1">
                <a:latin typeface="Arial" panose="020B0604020202020204" pitchFamily="34" charset="0"/>
              </a:rPr>
              <a:t>Lamelo</a:t>
            </a:r>
            <a:r>
              <a:rPr lang="de-AT" altLang="en-US" sz="1200" b="1" dirty="0">
                <a:latin typeface="Arial" panose="020B0604020202020204" pitchFamily="34" charset="0"/>
              </a:rPr>
              <a:t>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35-41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743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274938" y="3897722"/>
            <a:ext cx="250714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S-6</a:t>
            </a:r>
            <a:r>
              <a:rPr lang="en-US" sz="1100" dirty="0"/>
              <a:t> Distribution of the </a:t>
            </a:r>
            <a:r>
              <a:rPr lang="en-US" sz="1100" i="1" dirty="0"/>
              <a:t>per</a:t>
            </a:r>
            <a:r>
              <a:rPr lang="en-US" sz="1100" dirty="0"/>
              <a:t> pixel P intensity on the μ-XRF map shown in Figure 4. Most of the P-containing pixels have a </a:t>
            </a:r>
            <a:r>
              <a:rPr lang="en-US" sz="1100" i="1" dirty="0"/>
              <a:t>per</a:t>
            </a:r>
            <a:r>
              <a:rPr lang="en-US" sz="1100" dirty="0"/>
              <a:t> pixel intensity below 144.3 (median value, indicated by a bold vertical line in the bottom box). The MTB-containing pixel with the highest P content (Fig. 4k) is labelled. Below the histogram, the box boundaries indicate the first and third quartiles (</a:t>
            </a:r>
            <a:r>
              <a:rPr lang="en-US" sz="1100" i="1" dirty="0"/>
              <a:t>per</a:t>
            </a:r>
            <a:r>
              <a:rPr lang="en-US" sz="1100" dirty="0"/>
              <a:t> pixel intensities of 88.7 and 265.9, respectively). …</a:t>
            </a:r>
            <a:endParaRPr lang="en-GB" sz="1100" dirty="0"/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E7A8D3FC-EF24-4208-8E78-9145C2D4F6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76" y="974266"/>
            <a:ext cx="5990342" cy="522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313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28</cp:revision>
  <dcterms:created xsi:type="dcterms:W3CDTF">2017-09-25T10:29:42Z</dcterms:created>
  <dcterms:modified xsi:type="dcterms:W3CDTF">2017-11-14T12:40:05Z</dcterms:modified>
</cp:coreProperties>
</file>