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Images of plasma spherules in secondary electron (SEM) mode, sputtered with Au.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Oxide spherules; surfaces composed of porous Fe-O oxide platelets.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Silicate glass spherule.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(d)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(e)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Surface crystals of Fe oxide spherules (?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wüstite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in detail.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quench oxide crystal on edge, apparently composed of multiple layers of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nano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-spherules. Note that all spherules shown are from an experiment where metallic Fe metal electrodes were used instead of W metal.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934" y="179388"/>
            <a:ext cx="4304093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Ballhaus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Ultra-high pressure and ultra-reduced minerals in ophiolites may form by lightning strikes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Ballhaus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42-46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400211" y="4384337"/>
            <a:ext cx="237676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4</a:t>
            </a:r>
            <a:r>
              <a:rPr lang="en-US" sz="1100" dirty="0"/>
              <a:t> Images of plasma spherules in secondary electron (SEM) mode, sputtered with Au. </a:t>
            </a:r>
            <a:r>
              <a:rPr lang="en-US" sz="1100" b="1" dirty="0"/>
              <a:t>(a) </a:t>
            </a:r>
            <a:r>
              <a:rPr lang="en-US" sz="1100" dirty="0"/>
              <a:t>and</a:t>
            </a:r>
            <a:r>
              <a:rPr lang="en-US" sz="1100" b="1" dirty="0"/>
              <a:t> (b)</a:t>
            </a:r>
            <a:r>
              <a:rPr lang="en-US" sz="1100" dirty="0"/>
              <a:t> Oxide spherules; surfaces composed of porous Fe-O oxide platelets. </a:t>
            </a:r>
            <a:r>
              <a:rPr lang="en-US" sz="1100" b="1" dirty="0"/>
              <a:t>(c)</a:t>
            </a:r>
            <a:r>
              <a:rPr lang="en-US" sz="1100" dirty="0"/>
              <a:t> Silicate glass spherule. </a:t>
            </a:r>
            <a:r>
              <a:rPr lang="en-US" sz="1100" b="1" dirty="0"/>
              <a:t>(d) </a:t>
            </a:r>
            <a:r>
              <a:rPr lang="en-US" sz="1100" dirty="0"/>
              <a:t>and</a:t>
            </a:r>
            <a:r>
              <a:rPr lang="en-US" sz="1100" b="1" dirty="0"/>
              <a:t> (e) </a:t>
            </a:r>
            <a:r>
              <a:rPr lang="en-US" sz="1100" dirty="0"/>
              <a:t>Surface crystals of Fe oxide spherules (? </a:t>
            </a:r>
            <a:r>
              <a:rPr lang="en-US" sz="1100" dirty="0" err="1"/>
              <a:t>wüstite</a:t>
            </a:r>
            <a:r>
              <a:rPr lang="en-US" sz="1100" dirty="0"/>
              <a:t>) in detail. </a:t>
            </a:r>
            <a:r>
              <a:rPr lang="en-US" sz="1100" b="1" dirty="0"/>
              <a:t>(f)</a:t>
            </a:r>
            <a:r>
              <a:rPr lang="en-US" sz="1100" dirty="0"/>
              <a:t> A quench oxide crystal on edge, apparently composed of multiple layers of </a:t>
            </a:r>
            <a:r>
              <a:rPr lang="en-US" sz="1100" dirty="0" err="1"/>
              <a:t>nano</a:t>
            </a:r>
            <a:r>
              <a:rPr lang="en-US" sz="1100" dirty="0"/>
              <a:t>-spherules…</a:t>
            </a:r>
            <a:endParaRPr lang="en-GB" sz="1100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3049E37B-4B7A-4871-ADBD-F839BC8A44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596" y="1012825"/>
            <a:ext cx="7459411" cy="515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231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22</cp:revision>
  <dcterms:created xsi:type="dcterms:W3CDTF">2017-09-25T10:29:42Z</dcterms:created>
  <dcterms:modified xsi:type="dcterms:W3CDTF">2017-11-16T11:10:40Z</dcterms:modified>
</cp:coreProperties>
</file>