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I/(Ca + Mg) data from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Svalbard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Amundsen basin. Values above 0.5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μmol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(Fig. 1) are most commonly associated with the rise 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(blue bar). Darker blue bar highlights the recovery phase of BSA with a major increase 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The decrease 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that defines the base of the BSA is indicated with a brown bar, and data from Svalbard and the Amundsen Basin are lined up accordingly. Note the axis for I/(Ca + Mg) is broken at 1.50 to better illustrate stratigraphic trends below 2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μmol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/mol. Green boxes show the timing of increases in 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levels as stratigraphically correlated to the Svalbard section. Gypsum evaporite deposits are from Turner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(2016). δ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 signature is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Planavsky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(2014).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BSD stands for bacterial sulphur disproportionation, as recorded in multiple sulphur isotope data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Kunzmann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934" y="179388"/>
            <a:ext cx="430409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Lu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Iodine proxy evidence for increased ocean oxygenation during the Bitter Springs Anomaly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Lu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53-57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1756348" y="5766600"/>
            <a:ext cx="86793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2 </a:t>
            </a:r>
            <a:r>
              <a:rPr lang="en-GB" sz="1100" dirty="0"/>
              <a:t>I/(Ca + Mg) data from </a:t>
            </a:r>
            <a:r>
              <a:rPr lang="en-GB" sz="1100" b="1" dirty="0"/>
              <a:t>(a)</a:t>
            </a:r>
            <a:r>
              <a:rPr lang="en-GB" sz="1100" dirty="0"/>
              <a:t> Svalbard</a:t>
            </a:r>
            <a:r>
              <a:rPr lang="en-GB" sz="1100" b="1" dirty="0"/>
              <a:t> </a:t>
            </a:r>
            <a:r>
              <a:rPr lang="en-GB" sz="1100" dirty="0"/>
              <a:t>and </a:t>
            </a:r>
            <a:r>
              <a:rPr lang="en-GB" sz="1100" b="1" dirty="0"/>
              <a:t>(b)</a:t>
            </a:r>
            <a:r>
              <a:rPr lang="en-GB" sz="1100" dirty="0"/>
              <a:t> Amundsen basin. Values above 0.5 </a:t>
            </a:r>
            <a:r>
              <a:rPr lang="en-GB" sz="1100" dirty="0" err="1"/>
              <a:t>μmol</a:t>
            </a:r>
            <a:r>
              <a:rPr lang="en-GB" sz="1100" dirty="0"/>
              <a:t>/</a:t>
            </a:r>
            <a:r>
              <a:rPr lang="en-GB" sz="1100" dirty="0" err="1"/>
              <a:t>mol</a:t>
            </a:r>
            <a:r>
              <a:rPr lang="en-GB" sz="1100" dirty="0"/>
              <a:t> (Fig. 1) are most commonly associated with the rise in </a:t>
            </a:r>
            <a:r>
              <a:rPr lang="en-US" sz="1100" dirty="0"/>
              <a:t>δ</a:t>
            </a:r>
            <a:r>
              <a:rPr lang="en-GB" sz="1100" baseline="30000" dirty="0"/>
              <a:t>13</a:t>
            </a:r>
            <a:r>
              <a:rPr lang="en-GB" sz="1100" dirty="0"/>
              <a:t>C (blue bar). Darker blue bar highlights the recovery phase of BSA with a major increase in </a:t>
            </a:r>
            <a:r>
              <a:rPr lang="en-US" sz="1100" dirty="0"/>
              <a:t>δ</a:t>
            </a:r>
            <a:r>
              <a:rPr lang="en-GB" sz="1100" baseline="30000" dirty="0"/>
              <a:t>13</a:t>
            </a:r>
            <a:r>
              <a:rPr lang="en-GB" sz="1100" dirty="0"/>
              <a:t>C. The decrease in </a:t>
            </a:r>
            <a:r>
              <a:rPr lang="en-US" sz="1100" dirty="0"/>
              <a:t>δ</a:t>
            </a:r>
            <a:r>
              <a:rPr lang="en-GB" sz="1100" baseline="30000" dirty="0"/>
              <a:t>13</a:t>
            </a:r>
            <a:r>
              <a:rPr lang="en-GB" sz="1100" dirty="0"/>
              <a:t>C that defines the base of the BSA is indicated with a brown bar, and data from Svalbard and the Amundsen Basin are lined up accordingly.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F7BBA2-29D2-420D-B571-1E3EA3834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72" y="1281901"/>
            <a:ext cx="9698089" cy="43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327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23</cp:revision>
  <dcterms:created xsi:type="dcterms:W3CDTF">2017-09-25T10:29:42Z</dcterms:created>
  <dcterms:modified xsi:type="dcterms:W3CDTF">2017-11-28T16:15:38Z</dcterms:modified>
</cp:coreProperties>
</file>