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Palaeogeographic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reconstruction for 825 Ma (modified from Li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 Stars mark sampled locations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East Svalbard;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Amundsen Basin). Craton names: A = Amazon; An = Antarctica; B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 = Congo; I = India; K = Kalahari; NA = northern Australia; R = Rio Plata; S = Siberia; SA = southern Australia; SC = South China; T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WA = West Africa.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Lu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proxy evidence for increased ocean oxygenation during the Bitter Springs Anomaly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Lu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53-57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1756348" y="5535448"/>
            <a:ext cx="8679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S-1</a:t>
            </a:r>
            <a:r>
              <a:rPr lang="en-US" sz="1100" dirty="0"/>
              <a:t> </a:t>
            </a:r>
            <a:r>
              <a:rPr lang="en-US" sz="1100" dirty="0" err="1"/>
              <a:t>Palaeogeographic</a:t>
            </a:r>
            <a:r>
              <a:rPr lang="en-US" sz="1100" dirty="0"/>
              <a:t> reconstruction for 825 Ma (modified from Li</a:t>
            </a:r>
            <a:r>
              <a:rPr lang="en-US" sz="1100" i="1" dirty="0"/>
              <a:t> et al.</a:t>
            </a:r>
            <a:r>
              <a:rPr lang="en-US" sz="1100" dirty="0"/>
              <a:t>, 2013). Stars mark sampled locations (</a:t>
            </a:r>
            <a:r>
              <a:rPr lang="en-US" sz="1100" i="1" dirty="0"/>
              <a:t>ES</a:t>
            </a:r>
            <a:r>
              <a:rPr lang="en-US" sz="1100" dirty="0"/>
              <a:t> = East Svalbard; </a:t>
            </a:r>
            <a:r>
              <a:rPr lang="en-US" sz="1100" i="1" dirty="0"/>
              <a:t>AB</a:t>
            </a:r>
            <a:r>
              <a:rPr lang="en-US" sz="1100" dirty="0"/>
              <a:t> = Amundsen Basin). Craton names: A = Amazon; An = Antarctica; B = </a:t>
            </a:r>
            <a:r>
              <a:rPr lang="en-US" sz="1100" dirty="0" err="1"/>
              <a:t>Baltica</a:t>
            </a:r>
            <a:r>
              <a:rPr lang="en-US" sz="1100" dirty="0"/>
              <a:t>; C = Congo; I = India; K = Kalahari; NA = northern Australia; R = Rio Plata; S = Siberia; SA = southern Australia; SC = South China; T = </a:t>
            </a:r>
            <a:r>
              <a:rPr lang="en-US" sz="1100" dirty="0" err="1"/>
              <a:t>Tarim</a:t>
            </a:r>
            <a:r>
              <a:rPr lang="en-US" sz="1100" dirty="0"/>
              <a:t>; WA = West Africa.  </a:t>
            </a:r>
            <a:endParaRPr lang="en-GB" sz="11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491CCB-E1D4-4BF7-ACEF-80705B05B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69" y="1318198"/>
            <a:ext cx="73540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232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24</cp:revision>
  <dcterms:created xsi:type="dcterms:W3CDTF">2017-09-25T10:29:42Z</dcterms:created>
  <dcterms:modified xsi:type="dcterms:W3CDTF">2017-11-28T16:16:55Z</dcterms:modified>
</cp:coreProperties>
</file>