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Evolution with the ionic strength,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of the dissolution rate,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of polished, polycrystalline calcite,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renormalised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its value at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5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mmol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/L (red dots)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Colombani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2016) and the chemical dissolution rate,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measured in the grain detachment experiments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renormalised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the average of its values at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4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mmol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/L (blue squares) (Levenson and Emmanuel, 2017).  The straight line corresponds to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∝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0.25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21/12/2017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0270" y="179388"/>
            <a:ext cx="4813758" cy="89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de-AT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Merrer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AT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Colombani</a:t>
            </a:r>
            <a:endParaRPr lang="de-AT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on “Repulsion between calcite crystals and grain detachment during water-rock interaction” by Levenson and Emmanuel, 2017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Le </a:t>
            </a:r>
            <a:r>
              <a:rPr lang="de-AT" altLang="en-US" sz="1200" b="1" dirty="0" err="1">
                <a:latin typeface="Arial" panose="020B0604020202020204" pitchFamily="34" charset="0"/>
              </a:rPr>
              <a:t>Merrer</a:t>
            </a:r>
            <a:r>
              <a:rPr lang="de-AT" altLang="en-US" sz="1200" b="1" dirty="0">
                <a:latin typeface="Arial" panose="020B0604020202020204" pitchFamily="34" charset="0"/>
              </a:rPr>
              <a:t> and </a:t>
            </a:r>
            <a:r>
              <a:rPr lang="de-AT" altLang="en-US" sz="1200" b="1" dirty="0" err="1">
                <a:latin typeface="Arial" panose="020B0604020202020204" pitchFamily="34" charset="0"/>
              </a:rPr>
              <a:t>Colombani</a:t>
            </a:r>
            <a:r>
              <a:rPr lang="de-AT" altLang="en-US" sz="1200" b="1" i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6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1-2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747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4138" y="6338691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934138" y="4040839"/>
            <a:ext cx="2546738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1</a:t>
            </a:r>
            <a:r>
              <a:rPr lang="en-US" sz="1100" dirty="0"/>
              <a:t> Evolution with the ionic strength, </a:t>
            </a:r>
            <a:r>
              <a:rPr lang="en-US" sz="1100" i="1" dirty="0"/>
              <a:t>I</a:t>
            </a:r>
            <a:r>
              <a:rPr lang="en-US" sz="1100" dirty="0"/>
              <a:t>, of the dissolution rate,</a:t>
            </a:r>
            <a:r>
              <a:rPr lang="en-US" sz="1100" i="1" dirty="0"/>
              <a:t> R</a:t>
            </a:r>
            <a:r>
              <a:rPr lang="en-US" sz="1100" dirty="0"/>
              <a:t>, of polished, polycrystalline calcite, </a:t>
            </a:r>
            <a:r>
              <a:rPr lang="en-US" sz="1100" dirty="0" err="1"/>
              <a:t>renormalised</a:t>
            </a:r>
            <a:r>
              <a:rPr lang="en-US" sz="1100" dirty="0"/>
              <a:t> by its value at </a:t>
            </a:r>
            <a:r>
              <a:rPr lang="en-US" sz="1100" i="1" dirty="0"/>
              <a:t>I </a:t>
            </a:r>
            <a:r>
              <a:rPr lang="en-US" sz="1100" dirty="0"/>
              <a:t>= 5 </a:t>
            </a:r>
            <a:r>
              <a:rPr lang="en-US" sz="1100" dirty="0" err="1"/>
              <a:t>mmol</a:t>
            </a:r>
            <a:r>
              <a:rPr lang="en-US" sz="1100" dirty="0"/>
              <a:t>/L (red dots) (</a:t>
            </a:r>
            <a:r>
              <a:rPr lang="en-US" sz="1100" dirty="0" err="1"/>
              <a:t>Colombani</a:t>
            </a:r>
            <a:r>
              <a:rPr lang="en-US" sz="1100" dirty="0"/>
              <a:t>, 2016) and the chemical dissolution rate, </a:t>
            </a:r>
            <a:r>
              <a:rPr lang="en-US" sz="1100" i="1" dirty="0"/>
              <a:t>R</a:t>
            </a:r>
            <a:r>
              <a:rPr lang="en-US" sz="1100" dirty="0"/>
              <a:t>, measured in the grain detachment experiments </a:t>
            </a:r>
            <a:r>
              <a:rPr lang="en-US" sz="1100" dirty="0" err="1"/>
              <a:t>renormalised</a:t>
            </a:r>
            <a:r>
              <a:rPr lang="en-US" sz="1100" dirty="0"/>
              <a:t> by the average of its values at </a:t>
            </a:r>
            <a:r>
              <a:rPr lang="en-US" sz="1100" i="1" dirty="0"/>
              <a:t>I </a:t>
            </a:r>
            <a:r>
              <a:rPr lang="en-US" sz="1100" dirty="0"/>
              <a:t>= 4 </a:t>
            </a:r>
            <a:r>
              <a:rPr lang="en-US" sz="1100" dirty="0" err="1"/>
              <a:t>mmol</a:t>
            </a:r>
            <a:r>
              <a:rPr lang="en-US" sz="1100" dirty="0"/>
              <a:t>/L (blue squares) (Levenson and Emmanuel, 2017).  The straight line corresponds to </a:t>
            </a:r>
            <a:r>
              <a:rPr lang="en-US" sz="1100" i="1" dirty="0"/>
              <a:t>R </a:t>
            </a:r>
            <a:r>
              <a:rPr lang="en-US" sz="1100" dirty="0"/>
              <a:t>∝</a:t>
            </a:r>
            <a:r>
              <a:rPr lang="en-US" sz="1100" i="1" dirty="0"/>
              <a:t> I</a:t>
            </a:r>
            <a:r>
              <a:rPr lang="en-US" sz="1100" baseline="30000" dirty="0"/>
              <a:t>0.25</a:t>
            </a:r>
            <a:r>
              <a:rPr lang="en-US" sz="1100" dirty="0"/>
              <a:t>.</a:t>
            </a:r>
            <a:endParaRPr lang="en-GB" sz="11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397AC1B-75BA-4971-A1E5-8D140BC63A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762" y="973757"/>
            <a:ext cx="7222048" cy="515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253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23</cp:revision>
  <dcterms:created xsi:type="dcterms:W3CDTF">2017-09-25T10:29:42Z</dcterms:created>
  <dcterms:modified xsi:type="dcterms:W3CDTF">2017-12-21T09:43:17Z</dcterms:modified>
</cp:coreProperties>
</file>