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Micrograph of an Al-bearing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Mg,Fe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)SiO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bridgmanite. The starting material consisting of a mixture of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Mg,Fe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)SiO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pyroxene and Al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corundum was compressed to 40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heated to 2500 K, using the LH-DAC. The reaction between the two phases induced the Fe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disproportionation into a mixture of Fe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-rich, Al-bearing bridgmanite (large grey areas) and metallic Fe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(dark droplets). Early in the Earth’s history, core segregation drained the metallic Fe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away from the Fe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3+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-rich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thus leaving the deep mantle with a large oxygen excess.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270" y="179388"/>
            <a:ext cx="481375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Andrault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oxygen excess in the primitive mantle could be the source of the Great Oxygenation Event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Andrault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5-10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7524750" y="4822696"/>
            <a:ext cx="23726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</a:t>
            </a:r>
            <a:r>
              <a:rPr lang="en-GB" sz="1100" dirty="0"/>
              <a:t> </a:t>
            </a:r>
            <a:r>
              <a:rPr lang="en-US" sz="1100" dirty="0"/>
              <a:t>Micrograph of an Al-bearing (</a:t>
            </a:r>
            <a:r>
              <a:rPr lang="en-US" sz="1100" dirty="0" err="1"/>
              <a:t>Mg,Fe</a:t>
            </a:r>
            <a:r>
              <a:rPr lang="en-US" sz="1100" dirty="0"/>
              <a:t>)SiO</a:t>
            </a:r>
            <a:r>
              <a:rPr lang="en-US" sz="1100" baseline="-25000" dirty="0"/>
              <a:t>3</a:t>
            </a:r>
            <a:r>
              <a:rPr lang="en-US" sz="1100" dirty="0"/>
              <a:t> bridgmanite. The starting material consisting of a mixture of (</a:t>
            </a:r>
            <a:r>
              <a:rPr lang="en-US" sz="1100" dirty="0" err="1"/>
              <a:t>Mg,Fe</a:t>
            </a:r>
            <a:r>
              <a:rPr lang="en-US" sz="1100" dirty="0"/>
              <a:t>)SiO</a:t>
            </a:r>
            <a:r>
              <a:rPr lang="en-US" sz="1100" baseline="-25000" dirty="0"/>
              <a:t>3</a:t>
            </a:r>
            <a:r>
              <a:rPr lang="en-US" sz="1100" dirty="0"/>
              <a:t> pyroxene and Al</a:t>
            </a:r>
            <a:r>
              <a:rPr lang="en-US" sz="1100" baseline="-25000" dirty="0"/>
              <a:t>2</a:t>
            </a:r>
            <a:r>
              <a:rPr lang="en-US" sz="1100" dirty="0"/>
              <a:t>O</a:t>
            </a:r>
            <a:r>
              <a:rPr lang="en-US" sz="1100" baseline="-25000" dirty="0"/>
              <a:t>3</a:t>
            </a:r>
            <a:r>
              <a:rPr lang="en-US" sz="1100" dirty="0"/>
              <a:t> corundum was compressed to 40 </a:t>
            </a:r>
            <a:r>
              <a:rPr lang="en-US" sz="1100" dirty="0" err="1"/>
              <a:t>GPa</a:t>
            </a:r>
            <a:r>
              <a:rPr lang="en-US" sz="1100" dirty="0"/>
              <a:t> and heated to 2500 K, using the LH-DAC. …</a:t>
            </a:r>
            <a:endParaRPr lang="en-GB" sz="11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ED7B92-0F25-49E3-8036-F5DF5808D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64" y="864932"/>
            <a:ext cx="3771906" cy="52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226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25</cp:revision>
  <dcterms:created xsi:type="dcterms:W3CDTF">2017-09-25T10:29:42Z</dcterms:created>
  <dcterms:modified xsi:type="dcterms:W3CDTF">2018-01-16T13:04:09Z</dcterms:modified>
</cp:coreProperties>
</file>