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 isotope plot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measured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samples. Data define a mixing trend between the terrestrial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Ozima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Podosek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2002) and Martian atmospheres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(Mathew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1998)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Chassigny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from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 (1988)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is comparable to SW-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2014). Chondritic (Q-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from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Busemann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(2000)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New results from the MSL mission (Conrad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2016) have similar 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Xe/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 but higher 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Xe/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 than previous studies. Errors correspond to 1σ.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270" y="179388"/>
            <a:ext cx="481375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Avice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Noble gases and nitrogen in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Tissint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reveal the composition of the Mars atmosphere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Avice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11-16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01270" y="4495498"/>
            <a:ext cx="3056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</a:t>
            </a:r>
            <a:r>
              <a:rPr lang="en-GB" sz="1100" dirty="0"/>
              <a:t> Three isotope plot of </a:t>
            </a:r>
            <a:r>
              <a:rPr lang="en-GB" sz="1100" dirty="0" err="1"/>
              <a:t>Xe</a:t>
            </a:r>
            <a:r>
              <a:rPr lang="en-GB" sz="1100" dirty="0"/>
              <a:t> measured in </a:t>
            </a:r>
            <a:r>
              <a:rPr lang="en-GB" sz="1100" dirty="0" err="1"/>
              <a:t>Tissint</a:t>
            </a:r>
            <a:r>
              <a:rPr lang="en-GB" sz="1100" dirty="0"/>
              <a:t> samples. Data define a mixing trend between the terrestrial (</a:t>
            </a:r>
            <a:r>
              <a:rPr lang="en-GB" sz="1100" dirty="0" err="1"/>
              <a:t>Ozima</a:t>
            </a:r>
            <a:r>
              <a:rPr lang="en-GB" sz="1100" dirty="0"/>
              <a:t> and </a:t>
            </a:r>
            <a:r>
              <a:rPr lang="en-GB" sz="1100" dirty="0" err="1"/>
              <a:t>Podosek</a:t>
            </a:r>
            <a:r>
              <a:rPr lang="en-GB" sz="1100" dirty="0"/>
              <a:t>, 2002) and Martian atmospheres </a:t>
            </a:r>
            <a:r>
              <a:rPr lang="fr-FR" sz="1100" dirty="0"/>
              <a:t>(Mathew </a:t>
            </a:r>
            <a:r>
              <a:rPr lang="fr-FR" sz="1100" i="1" dirty="0"/>
              <a:t>et al</a:t>
            </a:r>
            <a:r>
              <a:rPr lang="fr-FR" sz="1100" dirty="0"/>
              <a:t>., 1998)</a:t>
            </a:r>
            <a:r>
              <a:rPr lang="en-GB" sz="1100" dirty="0"/>
              <a:t>. </a:t>
            </a:r>
            <a:r>
              <a:rPr lang="en-GB" sz="1100" dirty="0" err="1"/>
              <a:t>Chassigny</a:t>
            </a:r>
            <a:r>
              <a:rPr lang="en-GB" sz="1100" dirty="0"/>
              <a:t> is from </a:t>
            </a:r>
            <a:r>
              <a:rPr lang="fr-FR" sz="1100" dirty="0"/>
              <a:t>Ott (1988)</a:t>
            </a:r>
            <a:r>
              <a:rPr lang="en-GB" sz="1100" dirty="0"/>
              <a:t> and is comparable to SW-</a:t>
            </a:r>
            <a:r>
              <a:rPr lang="en-GB" sz="1100" dirty="0" err="1"/>
              <a:t>Xe</a:t>
            </a:r>
            <a:r>
              <a:rPr lang="en-GB" sz="1100" dirty="0"/>
              <a:t> (</a:t>
            </a:r>
            <a:r>
              <a:rPr lang="en-GB" sz="1100" dirty="0" err="1"/>
              <a:t>Meshik</a:t>
            </a:r>
            <a:r>
              <a:rPr lang="en-GB" sz="1100" dirty="0"/>
              <a:t> </a:t>
            </a:r>
            <a:r>
              <a:rPr lang="en-GB" sz="1100" i="1" dirty="0"/>
              <a:t>et al</a:t>
            </a:r>
            <a:r>
              <a:rPr lang="en-GB" sz="1100" dirty="0"/>
              <a:t>., 2014). Chondritic (Q-</a:t>
            </a:r>
            <a:r>
              <a:rPr lang="en-GB" sz="1100" dirty="0" err="1"/>
              <a:t>Xe</a:t>
            </a:r>
            <a:r>
              <a:rPr lang="en-GB" sz="1100" dirty="0"/>
              <a:t>) from</a:t>
            </a:r>
            <a:r>
              <a:rPr lang="en-GB" sz="1100" b="1" dirty="0"/>
              <a:t> </a:t>
            </a:r>
            <a:r>
              <a:rPr lang="fr-FR" sz="1100" dirty="0" err="1"/>
              <a:t>Busemann</a:t>
            </a:r>
            <a:r>
              <a:rPr lang="fr-FR" sz="1100" dirty="0"/>
              <a:t> </a:t>
            </a:r>
            <a:r>
              <a:rPr lang="fr-FR" sz="1100" i="1" dirty="0"/>
              <a:t>et al</a:t>
            </a:r>
            <a:r>
              <a:rPr lang="fr-FR" sz="1100" dirty="0"/>
              <a:t>. (2000)</a:t>
            </a:r>
            <a:r>
              <a:rPr lang="en-GB" sz="1100" dirty="0"/>
              <a:t>. New results from the MSL </a:t>
            </a:r>
            <a:r>
              <a:rPr lang="fr-FR" sz="1100" dirty="0"/>
              <a:t>...</a:t>
            </a:r>
            <a:endParaRPr lang="en-GB" sz="11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104FE55-165D-4F50-970B-4CF1E0A3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50" y="1019986"/>
            <a:ext cx="6407658" cy="52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242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30</cp:revision>
  <dcterms:created xsi:type="dcterms:W3CDTF">2017-09-25T10:29:42Z</dcterms:created>
  <dcterms:modified xsi:type="dcterms:W3CDTF">2018-02-05T14:01:46Z</dcterms:modified>
</cp:coreProperties>
</file>