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1" d="100"/>
          <a:sy n="61" d="100"/>
        </p:scale>
        <p:origin x="-54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4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Total CZ thickness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fraction of marine 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234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excess from saprolite. For example, only 1.45 m of saprolite with 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it-IT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234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U/</a:t>
            </a:r>
            <a:r>
              <a:rPr lang="it-IT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238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U) of </a:t>
            </a:r>
            <a:r>
              <a:rPr lang="it-IT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ca.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0.76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needed in steady state to contribute equally to the oceanic 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234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excess (50 %) as the more strongly weathered CZ (35.35 m) with (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234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U/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238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U) of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0.99.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760" y="179388"/>
            <a:ext cx="403826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Suhr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Th/U and U series systematics of saprolite: importance for the oceanic </a:t>
            </a:r>
            <a:r>
              <a:rPr lang="en-GB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234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excess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Suhr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6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17-22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803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7" y="4811634"/>
            <a:ext cx="310992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4</a:t>
            </a:r>
            <a:r>
              <a:rPr lang="en-GB" sz="1100" dirty="0"/>
              <a:t> Total CZ thickness </a:t>
            </a:r>
            <a:r>
              <a:rPr lang="en-GB" sz="1100" i="1" dirty="0"/>
              <a:t>vs</a:t>
            </a:r>
            <a:r>
              <a:rPr lang="en-GB" sz="1100" dirty="0"/>
              <a:t>. fraction of marine </a:t>
            </a:r>
            <a:r>
              <a:rPr lang="en-GB" sz="1100" baseline="30000" dirty="0"/>
              <a:t>234</a:t>
            </a:r>
            <a:r>
              <a:rPr lang="en-GB" sz="1100" dirty="0"/>
              <a:t>U excess from saprolite. For example, only 1.45 m of saprolite with </a:t>
            </a:r>
            <a:r>
              <a:rPr lang="it-IT" sz="1100" dirty="0"/>
              <a:t>(</a:t>
            </a:r>
            <a:r>
              <a:rPr lang="it-IT" sz="1100" baseline="30000" dirty="0"/>
              <a:t>234</a:t>
            </a:r>
            <a:r>
              <a:rPr lang="it-IT" sz="1100" dirty="0"/>
              <a:t>U/</a:t>
            </a:r>
            <a:r>
              <a:rPr lang="it-IT" sz="1100" baseline="30000" dirty="0"/>
              <a:t>238</a:t>
            </a:r>
            <a:r>
              <a:rPr lang="it-IT" sz="1100" dirty="0"/>
              <a:t>U) of </a:t>
            </a:r>
            <a:r>
              <a:rPr lang="it-IT" sz="1100" i="1" dirty="0"/>
              <a:t>ca.</a:t>
            </a:r>
            <a:r>
              <a:rPr lang="it-IT" sz="1100" dirty="0"/>
              <a:t> 0.76</a:t>
            </a:r>
            <a:r>
              <a:rPr lang="en-GB" sz="1100" dirty="0"/>
              <a:t> is needed in steady state to contribute equally to the oceanic </a:t>
            </a:r>
            <a:r>
              <a:rPr lang="en-GB" sz="1100" baseline="30000" dirty="0"/>
              <a:t>234</a:t>
            </a:r>
            <a:r>
              <a:rPr lang="en-GB" sz="1100" dirty="0"/>
              <a:t>U excess (50 %) as the more strongly weathered CZ (35.35 m) with (</a:t>
            </a:r>
            <a:r>
              <a:rPr lang="en-GB" sz="1100" baseline="30000" dirty="0"/>
              <a:t>234</a:t>
            </a:r>
            <a:r>
              <a:rPr lang="en-GB" sz="1100" dirty="0"/>
              <a:t>U/</a:t>
            </a:r>
            <a:r>
              <a:rPr lang="en-GB" sz="1100" baseline="30000" dirty="0"/>
              <a:t>238</a:t>
            </a:r>
            <a:r>
              <a:rPr lang="en-GB" sz="1100" dirty="0"/>
              <a:t>U) of </a:t>
            </a:r>
            <a:r>
              <a:rPr lang="en-GB" sz="1100" i="1" dirty="0"/>
              <a:t>ca.</a:t>
            </a:r>
            <a:r>
              <a:rPr lang="en-GB" sz="1100" dirty="0"/>
              <a:t> 0.99.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94A1DF35-D4C8-4003-8963-921D42E688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674" y="1012825"/>
            <a:ext cx="6434543" cy="524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207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34</cp:revision>
  <dcterms:created xsi:type="dcterms:W3CDTF">2017-09-25T10:29:42Z</dcterms:created>
  <dcterms:modified xsi:type="dcterms:W3CDTF">2018-02-12T14:44:13Z</dcterms:modified>
</cp:coreProperties>
</file>