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 (a, b)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BSE images of hematite particles along truncated quartz crystals forming dense aggregates (red outlines) with intergranular pores. Encapsulated colloidal hematite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hematite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particles in microbands show similar grain sizes and morphologies. IC: iron oxide colloids/particles, Q: quartz, V: void.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208" y="349564"/>
            <a:ext cx="350181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Egglseder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Colloidal origin of microbands in banded iron formations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Egglseder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43-49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808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2012731" y="5551595"/>
            <a:ext cx="81665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2 (a, b)</a:t>
            </a:r>
            <a:r>
              <a:rPr lang="en-GB" sz="1100" dirty="0"/>
              <a:t> BSE images of hematite particles along truncated quartz crystals forming dense aggregates (red outlines) with intergranular pores. Encapsulated colloidal hematite in </a:t>
            </a:r>
            <a:r>
              <a:rPr lang="en-GB" sz="1100" dirty="0" err="1"/>
              <a:t>chert</a:t>
            </a:r>
            <a:r>
              <a:rPr lang="en-GB" sz="1100" dirty="0"/>
              <a:t> and hematite particles in microbands show similar grain sizes and morphologies. IC: iron oxide colloids/particles, Q: quartz, V: void.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4BE9DA-EB1E-4E6E-8DAD-B7812119C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32" y="1306405"/>
            <a:ext cx="7875936" cy="389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178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39</cp:revision>
  <dcterms:created xsi:type="dcterms:W3CDTF">2017-09-25T10:29:42Z</dcterms:created>
  <dcterms:modified xsi:type="dcterms:W3CDTF">2018-03-19T15:50:02Z</dcterms:modified>
</cp:coreProperties>
</file>