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-24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1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Compilation of δ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values for different rock types and fluids. Data taken from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Douthitt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(1982),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La Rocha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(2000), André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(2006), Robert and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Chaussidon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(2006), Georg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(2007a,b, 2009),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Fitoussi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(2009),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Steinhoefel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(2009, 2010), Savage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(2010, 2011, 2012), Van den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Boorn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(2010), Abraham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(2011),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Armytage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(2011), Heck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(2011), Chakrabarti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(2012),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Delvigne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(2012), Marin-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Carbonne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(2012, 2014),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Opfergelt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(2012), von Strandmann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(2012), Fan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(2013),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Zambardi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(2013),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Geilert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(2015),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Stefurak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(2015),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Brengman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(2016), Chen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(2016),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Pollington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(2016). BSE = bulk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silica earth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(see Supplementary Information for more details).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4649" y="179388"/>
            <a:ext cx="386937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Kleine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Silicon and oxygen isotopes unravel quartz formation processes in the Icelandic crust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Kleine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7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5-11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811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7" y="6260109"/>
            <a:ext cx="388141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27765" y="5034943"/>
            <a:ext cx="329626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1</a:t>
            </a:r>
            <a:r>
              <a:rPr lang="en-US" sz="1100" dirty="0"/>
              <a:t> Compilation of δ</a:t>
            </a:r>
            <a:r>
              <a:rPr lang="en-US" sz="1100" baseline="30000" dirty="0"/>
              <a:t>30</a:t>
            </a:r>
            <a:r>
              <a:rPr lang="en-US" sz="1100" dirty="0"/>
              <a:t>Si values for different rock types and fluids. Data taken from </a:t>
            </a:r>
            <a:r>
              <a:rPr lang="en-GB" sz="1100" dirty="0" err="1"/>
              <a:t>Douthitt</a:t>
            </a:r>
            <a:r>
              <a:rPr lang="en-GB" sz="1100" dirty="0"/>
              <a:t> (1982), </a:t>
            </a:r>
            <a:r>
              <a:rPr lang="en-US" sz="1100" dirty="0"/>
              <a:t>De La Rocha </a:t>
            </a:r>
            <a:r>
              <a:rPr lang="en-US" sz="1100" i="1" dirty="0"/>
              <a:t>et al</a:t>
            </a:r>
            <a:r>
              <a:rPr lang="en-US" sz="1100" dirty="0"/>
              <a:t>. (2000), André </a:t>
            </a:r>
            <a:r>
              <a:rPr lang="en-US" sz="1100" i="1" dirty="0"/>
              <a:t>et al</a:t>
            </a:r>
            <a:r>
              <a:rPr lang="en-US" sz="1100" dirty="0"/>
              <a:t>. (2006), Robert and </a:t>
            </a:r>
            <a:r>
              <a:rPr lang="en-US" sz="1100" dirty="0" err="1"/>
              <a:t>Chaussidon</a:t>
            </a:r>
            <a:r>
              <a:rPr lang="en-US" sz="1100" dirty="0"/>
              <a:t> (2006), Georg </a:t>
            </a:r>
            <a:r>
              <a:rPr lang="en-US" sz="1100" i="1" dirty="0"/>
              <a:t>et al</a:t>
            </a:r>
            <a:r>
              <a:rPr lang="en-US" sz="1100" dirty="0"/>
              <a:t>. (2007a,b, 2009), </a:t>
            </a:r>
            <a:r>
              <a:rPr lang="en-US" sz="1100" dirty="0" err="1"/>
              <a:t>Fitoussi</a:t>
            </a:r>
            <a:r>
              <a:rPr lang="en-US" sz="1100" dirty="0"/>
              <a:t> </a:t>
            </a:r>
            <a:r>
              <a:rPr lang="en-US" sz="1100" i="1" dirty="0"/>
              <a:t>et al</a:t>
            </a:r>
            <a:r>
              <a:rPr lang="en-US" sz="1100" dirty="0"/>
              <a:t>. </a:t>
            </a:r>
            <a:r>
              <a:rPr lang="en-GB" sz="1100" dirty="0"/>
              <a:t>(2009), </a:t>
            </a:r>
            <a:r>
              <a:rPr lang="en-GB" sz="1100" dirty="0" err="1"/>
              <a:t>Steinhoefel</a:t>
            </a:r>
            <a:r>
              <a:rPr lang="en-GB" sz="1100" dirty="0"/>
              <a:t>, </a:t>
            </a:r>
            <a:r>
              <a:rPr lang="en-GB" sz="1100" i="1" dirty="0"/>
              <a:t>et al</a:t>
            </a:r>
            <a:r>
              <a:rPr lang="en-GB" sz="1100" dirty="0"/>
              <a:t>. (2009, 2010), Savage </a:t>
            </a:r>
            <a:r>
              <a:rPr lang="en-GB" sz="1100" i="1" dirty="0"/>
              <a:t>et al</a:t>
            </a:r>
            <a:r>
              <a:rPr lang="en-GB" sz="1100" dirty="0"/>
              <a:t>. (2010, 2011, 2012)…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396D0AA-82E8-4F3F-8B7A-04CA0F1396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02" y="393940"/>
            <a:ext cx="2747802" cy="589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354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43</cp:revision>
  <dcterms:created xsi:type="dcterms:W3CDTF">2017-09-25T10:29:42Z</dcterms:created>
  <dcterms:modified xsi:type="dcterms:W3CDTF">2018-04-03T10:22:46Z</dcterms:modified>
</cp:coreProperties>
</file>