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Variation in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and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values of magmatic quartz (&gt;550 °C), hydrothermal high-temperature (~200-400 °C) quartz and low-temperature (&lt;150 °C) quartz and other silica polymorphs. The isotopic values are compared to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and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values for MORB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Eiler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al.,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2000; Savage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2010).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4649" y="179388"/>
            <a:ext cx="38693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Silicon and oxygen isotopes unravel quartz formation processes in the Icelandic crust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Kleine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5-11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81323" y="5458981"/>
            <a:ext cx="102293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Variation in </a:t>
            </a:r>
            <a:r>
              <a:rPr lang="en-GB" sz="1100" b="1" dirty="0"/>
              <a:t>(a)</a:t>
            </a:r>
            <a:r>
              <a:rPr lang="en-GB" sz="1100" dirty="0"/>
              <a:t> δ</a:t>
            </a:r>
            <a:r>
              <a:rPr lang="en-GB" sz="1100" baseline="30000" dirty="0"/>
              <a:t>18</a:t>
            </a:r>
            <a:r>
              <a:rPr lang="en-GB" sz="1100" dirty="0"/>
              <a:t>O and </a:t>
            </a:r>
            <a:r>
              <a:rPr lang="en-GB" sz="1100" b="1" dirty="0"/>
              <a:t>(b)</a:t>
            </a:r>
            <a:r>
              <a:rPr lang="en-GB" sz="1100" dirty="0"/>
              <a:t> δ</a:t>
            </a:r>
            <a:r>
              <a:rPr lang="en-GB" sz="1100" baseline="30000" dirty="0"/>
              <a:t>30</a:t>
            </a:r>
            <a:r>
              <a:rPr lang="en-GB" sz="1100" dirty="0"/>
              <a:t>Si values of magmatic quartz (&gt;550 °C), hydrothermal high-temperature (~200-400 °C) quartz and low-temperature (&lt;150 °C) quartz and other silica polymorphs. The isotopic values are compared to δ</a:t>
            </a:r>
            <a:r>
              <a:rPr lang="en-GB" sz="1100" baseline="30000" dirty="0"/>
              <a:t>18</a:t>
            </a:r>
            <a:r>
              <a:rPr lang="en-GB" sz="1100" dirty="0"/>
              <a:t>O and δ</a:t>
            </a:r>
            <a:r>
              <a:rPr lang="en-GB" sz="1100" baseline="30000" dirty="0"/>
              <a:t>30</a:t>
            </a:r>
            <a:r>
              <a:rPr lang="en-GB" sz="1100" dirty="0"/>
              <a:t>Si values for MORB (</a:t>
            </a:r>
            <a:r>
              <a:rPr lang="en-GB" sz="1100" dirty="0" err="1"/>
              <a:t>Eiler</a:t>
            </a:r>
            <a:r>
              <a:rPr lang="en-GB" sz="1100" dirty="0"/>
              <a:t> </a:t>
            </a:r>
            <a:r>
              <a:rPr lang="en-GB" sz="1100" i="1" dirty="0"/>
              <a:t>et al.,</a:t>
            </a:r>
            <a:r>
              <a:rPr lang="en-GB" sz="1100" dirty="0"/>
              <a:t> 2000; Savage </a:t>
            </a:r>
            <a:r>
              <a:rPr lang="en-GB" sz="1100" i="1" dirty="0"/>
              <a:t>et al.</a:t>
            </a:r>
            <a:r>
              <a:rPr lang="en-GB" sz="1100" dirty="0"/>
              <a:t>, 2010).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96F5A4B7-B321-4DAD-B055-4F99FD7232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061" y="1415119"/>
            <a:ext cx="9379878" cy="377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198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43</cp:revision>
  <dcterms:created xsi:type="dcterms:W3CDTF">2017-09-25T10:29:42Z</dcterms:created>
  <dcterms:modified xsi:type="dcterms:W3CDTF">2018-03-30T10:19:26Z</dcterms:modified>
</cp:coreProperties>
</file>