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conceptual chemical and isotope model involves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fluid-rock interaction with various source fluids and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boiling followed by cooling and mineral formation;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systematics in hydrothermal high-temperature quartz largely match the predicted reaction path for progressive fluid-rock interaction (shaded areas) and boiling (arrows).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decreases with increasing rock-fluid ratio (ξ) whereas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values in quartz both depend on the source water and rock-fluid ratio;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of the isotope variations in hydrothermal low-temperature quartz and silica polymorphs can be explained by boiling and cooling of a hydrothermal fluid (arrows). Silica deposits with low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and constant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values may result from open system boiling of a high-temperature fluid followed by cooling and quartz or opal formation. BAS = basalt, mw = meteoric water,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seawater. Analytical uncertainties of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and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are listed in Tables S-7 and S-8.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4649" y="179388"/>
            <a:ext cx="38693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and oxygen isotopes unravel quartz formation processes in the Icelandic crust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Kleine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9285" y="4547382"/>
            <a:ext cx="32098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The conceptual chemical and isotope model involves </a:t>
            </a:r>
            <a:r>
              <a:rPr lang="en-GB" sz="1100" b="1" dirty="0"/>
              <a:t>(a)</a:t>
            </a:r>
            <a:r>
              <a:rPr lang="en-GB" sz="1100" dirty="0"/>
              <a:t> fluid-rock interaction with various source fluids and </a:t>
            </a:r>
            <a:r>
              <a:rPr lang="en-GB" sz="1100" b="1" dirty="0"/>
              <a:t>(b) </a:t>
            </a:r>
            <a:r>
              <a:rPr lang="en-GB" sz="1100" dirty="0"/>
              <a:t>boiling followed by cooling and mineral formation; </a:t>
            </a:r>
            <a:r>
              <a:rPr lang="en-GB" sz="1100" b="1" dirty="0"/>
              <a:t>(c)</a:t>
            </a:r>
            <a:r>
              <a:rPr lang="en-GB" sz="1100" dirty="0"/>
              <a:t> isotope systematics in hydrothermal high-temperature quartz largely match the predicted reaction path for progressive fluid-rock interaction (shaded areas) and boiling (arrows). δ</a:t>
            </a:r>
            <a:r>
              <a:rPr lang="en-GB" sz="1100" baseline="30000" dirty="0"/>
              <a:t>30</a:t>
            </a:r>
            <a:r>
              <a:rPr lang="en-GB" sz="1100" dirty="0"/>
              <a:t>Si decreases with increasing rock-fluid ratio (ξ) whereas…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FA7CAF5-0E10-4CF4-8BC9-6A4811548E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129" y="389819"/>
            <a:ext cx="4309621" cy="58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297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44</cp:revision>
  <dcterms:created xsi:type="dcterms:W3CDTF">2017-09-25T10:29:42Z</dcterms:created>
  <dcterms:modified xsi:type="dcterms:W3CDTF">2018-03-30T10:22:32Z</dcterms:modified>
</cp:coreProperties>
</file>