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108" y="66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4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δ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versus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δ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values of ancient, hydrothermally altered quartz cement and amygdales 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Brengman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2016;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Pollington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2016). A highly variable but largely negative range in δ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values is likely to result from quartz precipitating out of a boiling and cooling fluid involving kinetic fluid-quartz/opal fractionation during rapid temperature decrease. For modelling, the isotope composition of ancient seawater was used (Marin-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Carbonne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2014). mw = meteoric water,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seawater.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30/03/2018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4649" y="179388"/>
            <a:ext cx="38693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Kleine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Silicon and oxygen isotopes unravel quartz formation processes in the Icelandic crust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Kleine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5-11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39267" y="3960956"/>
            <a:ext cx="3209809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4</a:t>
            </a:r>
            <a:r>
              <a:rPr lang="en-GB" sz="1100" dirty="0"/>
              <a:t> δ</a:t>
            </a:r>
            <a:r>
              <a:rPr lang="en-GB" sz="1100" baseline="30000" dirty="0"/>
              <a:t>30</a:t>
            </a:r>
            <a:r>
              <a:rPr lang="en-GB" sz="1100" dirty="0"/>
              <a:t>Si </a:t>
            </a:r>
            <a:r>
              <a:rPr lang="en-GB" sz="1100" i="1" dirty="0"/>
              <a:t>versus</a:t>
            </a:r>
            <a:r>
              <a:rPr lang="en-GB" sz="1100" dirty="0"/>
              <a:t> δ</a:t>
            </a:r>
            <a:r>
              <a:rPr lang="en-GB" sz="1100" baseline="30000" dirty="0"/>
              <a:t>18</a:t>
            </a:r>
            <a:r>
              <a:rPr lang="en-GB" sz="1100" dirty="0"/>
              <a:t>O values of ancient, hydrothermally altered quartz cement and amygdales (</a:t>
            </a:r>
            <a:r>
              <a:rPr lang="en-GB" sz="1100" dirty="0" err="1"/>
              <a:t>Brengman</a:t>
            </a:r>
            <a:r>
              <a:rPr lang="en-GB" sz="1100" dirty="0"/>
              <a:t> </a:t>
            </a:r>
            <a:r>
              <a:rPr lang="en-GB" sz="1100" i="1" dirty="0"/>
              <a:t>et al.</a:t>
            </a:r>
            <a:r>
              <a:rPr lang="en-GB" sz="1100" dirty="0"/>
              <a:t>, 2016; </a:t>
            </a:r>
            <a:r>
              <a:rPr lang="en-GB" sz="1100" dirty="0" err="1"/>
              <a:t>Pollington</a:t>
            </a:r>
            <a:r>
              <a:rPr lang="en-GB" sz="1100" dirty="0"/>
              <a:t> </a:t>
            </a:r>
            <a:r>
              <a:rPr lang="en-GB" sz="1100" i="1" dirty="0"/>
              <a:t>et al.</a:t>
            </a:r>
            <a:r>
              <a:rPr lang="en-GB" sz="1100" dirty="0"/>
              <a:t>, 2016). A highly variable but largely negative range in δ</a:t>
            </a:r>
            <a:r>
              <a:rPr lang="en-GB" sz="1100" baseline="30000" dirty="0"/>
              <a:t>30</a:t>
            </a:r>
            <a:r>
              <a:rPr lang="en-GB" sz="1100" dirty="0"/>
              <a:t>Si values is likely to result from quartz precipitating out of a boiling and cooling fluid involving kinetic fluid-quartz/opal fractionation during rapid temperature decrease. For modelling, the isotope composition of ancient seawater was used (Marin-</a:t>
            </a:r>
            <a:r>
              <a:rPr lang="en-GB" sz="1100" dirty="0" err="1"/>
              <a:t>Carbonne</a:t>
            </a:r>
            <a:r>
              <a:rPr lang="en-GB" sz="1100" dirty="0"/>
              <a:t> </a:t>
            </a:r>
            <a:r>
              <a:rPr lang="en-GB" sz="1100" i="1" dirty="0"/>
              <a:t>et al.</a:t>
            </a:r>
            <a:r>
              <a:rPr lang="en-GB" sz="1100" dirty="0"/>
              <a:t>, 2014). mw = meteoric water, </a:t>
            </a:r>
            <a:r>
              <a:rPr lang="en-GB" sz="1100" dirty="0" err="1"/>
              <a:t>sw</a:t>
            </a:r>
            <a:r>
              <a:rPr lang="en-GB" sz="1100" dirty="0"/>
              <a:t> = seawater. 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AB0888EE-1240-4058-8043-5EE2236C4D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415" y="1199344"/>
            <a:ext cx="7174094" cy="508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242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45</cp:revision>
  <dcterms:created xsi:type="dcterms:W3CDTF">2017-09-25T10:29:42Z</dcterms:created>
  <dcterms:modified xsi:type="dcterms:W3CDTF">2018-03-30T10:25:41Z</dcterms:modified>
</cp:coreProperties>
</file>