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3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Gold in pyrite, determined by LA-ICP-MS.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Element maps for pyrite crystal in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diamictite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Mull of Oa, Islay, Scotland. Counts in ppm, except Au counts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second.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(b)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Cross-plot of Au and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contents in pyrite. 6 of 7 highest Au values recorded in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diamictite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179388"/>
            <a:ext cx="449927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Parnell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Geochemistry and metallogeny of Neoproterozoic pyrite in </a:t>
            </a: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oxic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anoxic sediments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Parnell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7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12-16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812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7" y="6260109"/>
            <a:ext cx="388141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09285" y="4594915"/>
            <a:ext cx="246184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3</a:t>
            </a:r>
            <a:r>
              <a:rPr lang="en-GB" sz="1100" dirty="0"/>
              <a:t> Gold in pyrite, determined by LA-ICP-MS. </a:t>
            </a:r>
            <a:r>
              <a:rPr lang="en-GB" sz="1100" b="1" dirty="0"/>
              <a:t>(a)</a:t>
            </a:r>
            <a:r>
              <a:rPr lang="en-GB" sz="1100" dirty="0"/>
              <a:t> Element maps for pyrite crystal in </a:t>
            </a:r>
            <a:r>
              <a:rPr lang="en-GB" sz="1100" dirty="0" err="1"/>
              <a:t>diamictite</a:t>
            </a:r>
            <a:r>
              <a:rPr lang="en-GB" sz="1100" dirty="0"/>
              <a:t>, Mull of Oa, Islay, Scotland. Counts in ppm, except Au counts </a:t>
            </a:r>
            <a:r>
              <a:rPr lang="en-GB" sz="1100" i="1" dirty="0"/>
              <a:t>per</a:t>
            </a:r>
            <a:r>
              <a:rPr lang="en-GB" sz="1100" dirty="0"/>
              <a:t> second. </a:t>
            </a:r>
            <a:r>
              <a:rPr lang="en-GB" sz="1100" b="1" dirty="0"/>
              <a:t>(b)</a:t>
            </a:r>
            <a:r>
              <a:rPr lang="en-GB" sz="1100" dirty="0"/>
              <a:t> Cross-plot of Au and </a:t>
            </a:r>
            <a:r>
              <a:rPr lang="en-GB" sz="1100" dirty="0" err="1"/>
              <a:t>Te</a:t>
            </a:r>
            <a:r>
              <a:rPr lang="en-GB" sz="1100" dirty="0"/>
              <a:t> contents in pyrite. 6 of 7 highest Au values recorded in </a:t>
            </a:r>
            <a:r>
              <a:rPr lang="en-GB" sz="1100" dirty="0" err="1"/>
              <a:t>diamictite</a:t>
            </a:r>
            <a:r>
              <a:rPr lang="en-GB" sz="1100" dirty="0"/>
              <a:t>.</a:t>
            </a:r>
          </a:p>
        </p:txBody>
      </p:sp>
      <p:pic>
        <p:nvPicPr>
          <p:cNvPr id="16" name="Image 15" descr="Une image contenant texte&#10;&#10;Description générée avec un niveau de confiance élevé">
            <a:extLst>
              <a:ext uri="{FF2B5EF4-FFF2-40B4-BE49-F238E27FC236}">
                <a16:creationId xmlns:a16="http://schemas.microsoft.com/office/drawing/2014/main" id="{395CBA93-5ACA-4B02-B7D2-9FDE0195AC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552" y="550888"/>
            <a:ext cx="4567842" cy="575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183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47</cp:revision>
  <dcterms:created xsi:type="dcterms:W3CDTF">2017-09-25T10:29:42Z</dcterms:created>
  <dcterms:modified xsi:type="dcterms:W3CDTF">2018-04-20T09:41:49Z</dcterms:modified>
</cp:coreProperties>
</file>